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33"/>
  </p:notesMasterIdLst>
  <p:handoutMasterIdLst>
    <p:handoutMasterId r:id="rId34"/>
  </p:handoutMasterIdLst>
  <p:sldIdLst>
    <p:sldId id="273" r:id="rId5"/>
    <p:sldId id="286" r:id="rId6"/>
    <p:sldId id="287" r:id="rId7"/>
    <p:sldId id="278" r:id="rId8"/>
    <p:sldId id="284" r:id="rId9"/>
    <p:sldId id="267" r:id="rId10"/>
    <p:sldId id="306" r:id="rId11"/>
    <p:sldId id="288" r:id="rId12"/>
    <p:sldId id="289" r:id="rId13"/>
    <p:sldId id="290" r:id="rId14"/>
    <p:sldId id="291" r:id="rId15"/>
    <p:sldId id="292" r:id="rId16"/>
    <p:sldId id="293" r:id="rId17"/>
    <p:sldId id="309" r:id="rId18"/>
    <p:sldId id="305" r:id="rId19"/>
    <p:sldId id="304" r:id="rId20"/>
    <p:sldId id="303" r:id="rId21"/>
    <p:sldId id="302" r:id="rId22"/>
    <p:sldId id="301" r:id="rId23"/>
    <p:sldId id="300" r:id="rId24"/>
    <p:sldId id="307" r:id="rId25"/>
    <p:sldId id="308" r:id="rId26"/>
    <p:sldId id="299" r:id="rId27"/>
    <p:sldId id="298" r:id="rId28"/>
    <p:sldId id="297" r:id="rId29"/>
    <p:sldId id="296" r:id="rId30"/>
    <p:sldId id="294" r:id="rId31"/>
    <p:sldId id="310" r:id="rId32"/>
  </p:sldIdLst>
  <p:sldSz cx="9144000" cy="6858000" type="screen4x3"/>
  <p:notesSz cx="9874250" cy="6797675"/>
  <p:defaultTextStyle>
    <a:defPPr>
      <a:defRPr lang="pl-P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99FF"/>
    <a:srgbClr val="3366FF"/>
  </p:clrMru>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 pośredni 4 — Ak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034E78-7F5D-4C2E-B375-FC64B27BC917}" styleName="Styl ciemny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Styl ciemny 2 - Akcent 1/Ak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7AC3CCA-C797-4891-BE02-D94E43425B78}" styleName="Styl pośredni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21" autoAdjust="0"/>
    <p:restoredTop sz="92294" autoAdjust="0"/>
  </p:normalViewPr>
  <p:slideViewPr>
    <p:cSldViewPr>
      <p:cViewPr varScale="1">
        <p:scale>
          <a:sx n="54" d="100"/>
          <a:sy n="54" d="100"/>
        </p:scale>
        <p:origin x="-1291" y="-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4"/>
    </p:cViewPr>
  </p:sorterViewPr>
  <p:notesViewPr>
    <p:cSldViewPr>
      <p:cViewPr varScale="1">
        <p:scale>
          <a:sx n="75" d="100"/>
          <a:sy n="75" d="100"/>
        </p:scale>
        <p:origin x="-690" y="-90"/>
      </p:cViewPr>
      <p:guideLst>
        <p:guide orient="horz" pos="2141"/>
        <p:guide pos="311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4278313" cy="339725"/>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p:cNvSpPr>
            <a:spLocks noGrp="1"/>
          </p:cNvSpPr>
          <p:nvPr>
            <p:ph type="dt" sz="quarter" idx="1"/>
          </p:nvPr>
        </p:nvSpPr>
        <p:spPr>
          <a:xfrm>
            <a:off x="5592763" y="0"/>
            <a:ext cx="4279900" cy="339725"/>
          </a:xfrm>
          <a:prstGeom prst="rect">
            <a:avLst/>
          </a:prstGeom>
        </p:spPr>
        <p:txBody>
          <a:bodyPr vert="horz" lIns="91440" tIns="45720" rIns="91440" bIns="45720" rtlCol="0"/>
          <a:lstStyle>
            <a:lvl1pPr algn="r">
              <a:defRPr sz="1200"/>
            </a:lvl1pPr>
          </a:lstStyle>
          <a:p>
            <a:pPr>
              <a:defRPr/>
            </a:pPr>
            <a:fld id="{842D34F5-2F06-4F8B-8C84-78A706046EF8}" type="datetimeFigureOut">
              <a:rPr lang="pl-PL"/>
              <a:pPr>
                <a:defRPr/>
              </a:pPr>
              <a:t>2018-06-02</a:t>
            </a:fld>
            <a:endParaRPr lang="pl-PL"/>
          </a:p>
        </p:txBody>
      </p:sp>
      <p:sp>
        <p:nvSpPr>
          <p:cNvPr id="4" name="Symbol zastępczy stopki 3"/>
          <p:cNvSpPr>
            <a:spLocks noGrp="1"/>
          </p:cNvSpPr>
          <p:nvPr>
            <p:ph type="ftr" sz="quarter" idx="2"/>
          </p:nvPr>
        </p:nvSpPr>
        <p:spPr>
          <a:xfrm>
            <a:off x="0" y="6456363"/>
            <a:ext cx="4278313" cy="339725"/>
          </a:xfrm>
          <a:prstGeom prst="rect">
            <a:avLst/>
          </a:prstGeom>
        </p:spPr>
        <p:txBody>
          <a:bodyPr vert="horz" lIns="91440" tIns="45720" rIns="91440" bIns="45720" rtlCol="0" anchor="b"/>
          <a:lstStyle>
            <a:lvl1pPr algn="l">
              <a:defRPr sz="1200"/>
            </a:lvl1pPr>
          </a:lstStyle>
          <a:p>
            <a:pPr>
              <a:defRPr/>
            </a:pPr>
            <a:endParaRPr lang="pl-PL"/>
          </a:p>
        </p:txBody>
      </p:sp>
      <p:sp>
        <p:nvSpPr>
          <p:cNvPr id="5" name="Symbol zastępczy numeru slajdu 4"/>
          <p:cNvSpPr>
            <a:spLocks noGrp="1"/>
          </p:cNvSpPr>
          <p:nvPr>
            <p:ph type="sldNum" sz="quarter" idx="3"/>
          </p:nvPr>
        </p:nvSpPr>
        <p:spPr>
          <a:xfrm>
            <a:off x="5592763" y="6456363"/>
            <a:ext cx="4279900" cy="339725"/>
          </a:xfrm>
          <a:prstGeom prst="rect">
            <a:avLst/>
          </a:prstGeom>
        </p:spPr>
        <p:txBody>
          <a:bodyPr vert="horz" lIns="91440" tIns="45720" rIns="91440" bIns="45720" rtlCol="0" anchor="b"/>
          <a:lstStyle>
            <a:lvl1pPr algn="r">
              <a:defRPr sz="1200"/>
            </a:lvl1pPr>
          </a:lstStyle>
          <a:p>
            <a:pPr>
              <a:defRPr/>
            </a:pPr>
            <a:fld id="{C505ED7B-2D41-48BB-BA86-5D0BEBD61DE5}" type="slidenum">
              <a:rPr lang="pl-PL"/>
              <a:pPr>
                <a:defRPr/>
              </a:pPr>
              <a:t>‹N°›</a:t>
            </a:fld>
            <a:endParaRPr lang="pl-P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4278313" cy="339725"/>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p:cNvSpPr>
            <a:spLocks noGrp="1"/>
          </p:cNvSpPr>
          <p:nvPr>
            <p:ph type="dt" idx="1"/>
          </p:nvPr>
        </p:nvSpPr>
        <p:spPr>
          <a:xfrm>
            <a:off x="5592763" y="0"/>
            <a:ext cx="4279900" cy="339725"/>
          </a:xfrm>
          <a:prstGeom prst="rect">
            <a:avLst/>
          </a:prstGeom>
        </p:spPr>
        <p:txBody>
          <a:bodyPr vert="horz" lIns="91440" tIns="45720" rIns="91440" bIns="45720" rtlCol="0"/>
          <a:lstStyle>
            <a:lvl1pPr algn="r">
              <a:defRPr sz="1200"/>
            </a:lvl1pPr>
          </a:lstStyle>
          <a:p>
            <a:pPr>
              <a:defRPr/>
            </a:pPr>
            <a:fld id="{00C50D2E-E06A-47C9-B947-35B4A250419D}" type="datetimeFigureOut">
              <a:rPr lang="pl-PL"/>
              <a:pPr>
                <a:defRPr/>
              </a:pPr>
              <a:t>2018-06-02</a:t>
            </a:fld>
            <a:endParaRPr lang="pl-PL"/>
          </a:p>
        </p:txBody>
      </p:sp>
      <p:sp>
        <p:nvSpPr>
          <p:cNvPr id="4" name="Symbol zastępczy obrazu slajdu 3"/>
          <p:cNvSpPr>
            <a:spLocks noGrp="1" noRot="1" noChangeAspect="1"/>
          </p:cNvSpPr>
          <p:nvPr>
            <p:ph type="sldImg" idx="2"/>
          </p:nvPr>
        </p:nvSpPr>
        <p:spPr>
          <a:xfrm>
            <a:off x="3236913" y="509588"/>
            <a:ext cx="3400425" cy="2549525"/>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987425" y="3228975"/>
            <a:ext cx="7899400" cy="3059113"/>
          </a:xfrm>
          <a:prstGeom prst="rect">
            <a:avLst/>
          </a:prstGeom>
        </p:spPr>
        <p:txBody>
          <a:bodyPr vert="horz" lIns="91440" tIns="45720" rIns="91440" bIns="45720" rtlCol="0">
            <a:normAutofit/>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6456363"/>
            <a:ext cx="4278313" cy="339725"/>
          </a:xfrm>
          <a:prstGeom prst="rect">
            <a:avLst/>
          </a:prstGeom>
        </p:spPr>
        <p:txBody>
          <a:bodyPr vert="horz" lIns="91440" tIns="45720" rIns="91440" bIns="45720" rtlCol="0" anchor="b"/>
          <a:lstStyle>
            <a:lvl1pPr algn="l">
              <a:defRPr sz="1200"/>
            </a:lvl1pPr>
          </a:lstStyle>
          <a:p>
            <a:pPr>
              <a:defRPr/>
            </a:pPr>
            <a:endParaRPr lang="pl-PL"/>
          </a:p>
        </p:txBody>
      </p:sp>
      <p:sp>
        <p:nvSpPr>
          <p:cNvPr id="7" name="Symbol zastępczy numeru slajdu 6"/>
          <p:cNvSpPr>
            <a:spLocks noGrp="1"/>
          </p:cNvSpPr>
          <p:nvPr>
            <p:ph type="sldNum" sz="quarter" idx="5"/>
          </p:nvPr>
        </p:nvSpPr>
        <p:spPr>
          <a:xfrm>
            <a:off x="5592763" y="6456363"/>
            <a:ext cx="4279900" cy="339725"/>
          </a:xfrm>
          <a:prstGeom prst="rect">
            <a:avLst/>
          </a:prstGeom>
        </p:spPr>
        <p:txBody>
          <a:bodyPr vert="horz" lIns="91440" tIns="45720" rIns="91440" bIns="45720" rtlCol="0" anchor="b"/>
          <a:lstStyle>
            <a:lvl1pPr algn="r">
              <a:defRPr sz="1200"/>
            </a:lvl1pPr>
          </a:lstStyle>
          <a:p>
            <a:pPr>
              <a:defRPr/>
            </a:pPr>
            <a:fld id="{B9E9B173-FD04-484E-9D5B-A73BF94126BE}" type="slidenum">
              <a:rPr lang="pl-PL"/>
              <a:pPr>
                <a:defRPr/>
              </a:pPr>
              <a:t>‹N°›</a:t>
            </a:fld>
            <a:endParaRPr 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B9E9B173-FD04-484E-9D5B-A73BF94126BE}" type="slidenum">
              <a:rPr lang="pl-PL" smtClean="0"/>
              <a:pPr>
                <a:defRPr/>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B9E9B173-FD04-484E-9D5B-A73BF94126BE}" type="slidenum">
              <a:rPr lang="pl-PL" smtClean="0"/>
              <a:pPr>
                <a:defRPr/>
              </a:pPr>
              <a:t>24</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cxnSp>
        <p:nvCxnSpPr>
          <p:cNvPr id="4" name="Łącznik prosty 6"/>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Łącznik prosty 7"/>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Elipsa 8"/>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Podtytuł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l-PL" smtClean="0"/>
              <a:t>Kliknij, aby edytować styl wzorca podtytułu</a:t>
            </a:r>
            <a:endParaRPr lang="en-US"/>
          </a:p>
        </p:txBody>
      </p:sp>
      <p:sp>
        <p:nvSpPr>
          <p:cNvPr id="28" name="Tytuł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pl-PL" smtClean="0"/>
              <a:t>Kliknij, aby edytować styl</a:t>
            </a:r>
            <a:endParaRPr lang="en-US"/>
          </a:p>
        </p:txBody>
      </p:sp>
      <p:sp>
        <p:nvSpPr>
          <p:cNvPr id="7" name="Symbol zastępczy daty 14"/>
          <p:cNvSpPr>
            <a:spLocks noGrp="1"/>
          </p:cNvSpPr>
          <p:nvPr>
            <p:ph type="dt" sz="half" idx="10"/>
          </p:nvPr>
        </p:nvSpPr>
        <p:spPr/>
        <p:txBody>
          <a:bodyPr/>
          <a:lstStyle>
            <a:lvl1pPr>
              <a:defRPr/>
            </a:lvl1pPr>
          </a:lstStyle>
          <a:p>
            <a:pPr>
              <a:defRPr/>
            </a:pPr>
            <a:fld id="{7157D1CA-FE68-4F79-AC70-7BE252737BB8}" type="datetimeFigureOut">
              <a:rPr lang="pl-PL"/>
              <a:pPr>
                <a:defRPr/>
              </a:pPr>
              <a:t>2018-06-02</a:t>
            </a:fld>
            <a:endParaRPr lang="pl-PL"/>
          </a:p>
        </p:txBody>
      </p:sp>
      <p:sp>
        <p:nvSpPr>
          <p:cNvPr id="8" name="Symbol zastępczy numeru slajdu 15"/>
          <p:cNvSpPr>
            <a:spLocks noGrp="1"/>
          </p:cNvSpPr>
          <p:nvPr>
            <p:ph type="sldNum" sz="quarter" idx="11"/>
          </p:nvPr>
        </p:nvSpPr>
        <p:spPr/>
        <p:txBody>
          <a:bodyPr/>
          <a:lstStyle>
            <a:lvl1pPr>
              <a:defRPr/>
            </a:lvl1pPr>
          </a:lstStyle>
          <a:p>
            <a:pPr>
              <a:defRPr/>
            </a:pPr>
            <a:fld id="{56588217-C967-4C12-BA08-E1A58D1DE6FB}" type="slidenum">
              <a:rPr lang="pl-PL"/>
              <a:pPr>
                <a:defRPr/>
              </a:pPr>
              <a:t>‹N°›</a:t>
            </a:fld>
            <a:endParaRPr lang="pl-PL"/>
          </a:p>
        </p:txBody>
      </p:sp>
      <p:sp>
        <p:nvSpPr>
          <p:cNvPr id="10" name="Symbol zastępczy stopki 16"/>
          <p:cNvSpPr>
            <a:spLocks noGrp="1"/>
          </p:cNvSpPr>
          <p:nvPr>
            <p:ph type="ftr" sz="quarter" idx="12"/>
          </p:nvPr>
        </p:nvSpPr>
        <p:spPr/>
        <p:txBody>
          <a:bodyPr/>
          <a:lstStyle>
            <a:lvl1pPr>
              <a:defRPr/>
            </a:lvl1pPr>
          </a:lstStyle>
          <a:p>
            <a:pPr>
              <a:defRPr/>
            </a:pPr>
            <a:endParaRPr lang="pl-PL"/>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57200" y="1524000"/>
            <a:ext cx="8229600"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7" name="Tytuł 16"/>
          <p:cNvSpPr>
            <a:spLocks noGrp="1"/>
          </p:cNvSpPr>
          <p:nvPr>
            <p:ph type="title"/>
          </p:nvPr>
        </p:nvSpPr>
        <p:spPr/>
        <p:txBody>
          <a:bodyPr rtlCol="0"/>
          <a:lstStyle/>
          <a:p>
            <a:r>
              <a:rPr lang="pl-PL" smtClean="0"/>
              <a:t>Kliknij, aby edytować styl</a:t>
            </a:r>
            <a:endParaRPr lang="en-US"/>
          </a:p>
        </p:txBody>
      </p:sp>
      <p:sp>
        <p:nvSpPr>
          <p:cNvPr id="4" name="Symbol zastępczy daty 23"/>
          <p:cNvSpPr>
            <a:spLocks noGrp="1"/>
          </p:cNvSpPr>
          <p:nvPr>
            <p:ph type="dt" sz="half" idx="10"/>
          </p:nvPr>
        </p:nvSpPr>
        <p:spPr/>
        <p:txBody>
          <a:bodyPr/>
          <a:lstStyle>
            <a:lvl1pPr>
              <a:defRPr/>
            </a:lvl1pPr>
          </a:lstStyle>
          <a:p>
            <a:pPr>
              <a:defRPr/>
            </a:pPr>
            <a:fld id="{253D9E3F-8DB0-49A0-B111-B3D9AF81D0FD}" type="datetimeFigureOut">
              <a:rPr lang="pl-PL"/>
              <a:pPr>
                <a:defRPr/>
              </a:pPr>
              <a:t>2018-06-02</a:t>
            </a:fld>
            <a:endParaRPr lang="pl-PL"/>
          </a:p>
        </p:txBody>
      </p:sp>
      <p:sp>
        <p:nvSpPr>
          <p:cNvPr id="5" name="Symbol zastępczy stopki 9"/>
          <p:cNvSpPr>
            <a:spLocks noGrp="1"/>
          </p:cNvSpPr>
          <p:nvPr>
            <p:ph type="ftr" sz="quarter" idx="11"/>
          </p:nvPr>
        </p:nvSpPr>
        <p:spPr/>
        <p:txBody>
          <a:bodyPr/>
          <a:lstStyle>
            <a:lvl1pPr>
              <a:defRPr/>
            </a:lvl1pPr>
          </a:lstStyle>
          <a:p>
            <a:pPr>
              <a:defRPr/>
            </a:pPr>
            <a:endParaRPr lang="pl-PL"/>
          </a:p>
        </p:txBody>
      </p:sp>
      <p:sp>
        <p:nvSpPr>
          <p:cNvPr id="6" name="Symbol zastępczy numeru slajdu 21"/>
          <p:cNvSpPr>
            <a:spLocks noGrp="1"/>
          </p:cNvSpPr>
          <p:nvPr>
            <p:ph type="sldNum" sz="quarter" idx="12"/>
          </p:nvPr>
        </p:nvSpPr>
        <p:spPr/>
        <p:txBody>
          <a:bodyPr/>
          <a:lstStyle>
            <a:lvl1pPr>
              <a:defRPr/>
            </a:lvl1pPr>
          </a:lstStyle>
          <a:p>
            <a:pPr>
              <a:defRPr/>
            </a:pPr>
            <a:fld id="{CE48A492-1DE9-4D69-9AA0-88B1D2105552}" type="slidenum">
              <a:rPr lang="pl-PL"/>
              <a:pPr>
                <a:defRPr/>
              </a:pPr>
              <a:t>‹N°›</a:t>
            </a:fld>
            <a:endParaRPr lang="pl-PL"/>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cxnSp>
        <p:nvCxnSpPr>
          <p:cNvPr id="4" name="Łącznik prosty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pl-PL" smtClean="0"/>
              <a:t>Kliknij, aby edytować styl</a:t>
            </a:r>
            <a:endParaRPr lang="en-US"/>
          </a:p>
        </p:txBody>
      </p:sp>
      <p:sp>
        <p:nvSpPr>
          <p:cNvPr id="3" name="Symbol zastępczy tekstu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fld id="{50F56984-50BF-489E-8E59-24FD95B73E90}" type="datetimeFigureOut">
              <a:rPr lang="pl-PL"/>
              <a:pPr>
                <a:defRPr/>
              </a:pPr>
              <a:t>2018-06-02</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60835B7A-A711-45C0-A19C-3C90482F9456}" type="slidenum">
              <a:rPr lang="pl-PL"/>
              <a:pPr>
                <a:defRPr/>
              </a:pPr>
              <a:t>‹N°›</a:t>
            </a:fld>
            <a:endParaRPr lang="pl-PL"/>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11" name="Symbol zastępczy zawartości 10"/>
          <p:cNvSpPr>
            <a:spLocks noGrp="1"/>
          </p:cNvSpPr>
          <p:nvPr>
            <p:ph sz="half" idx="1"/>
          </p:nvPr>
        </p:nvSpPr>
        <p:spPr>
          <a:xfrm>
            <a:off x="457200" y="1524000"/>
            <a:ext cx="4059936"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3" name="Symbol zastępczy zawartości 12"/>
          <p:cNvSpPr>
            <a:spLocks noGrp="1"/>
          </p:cNvSpPr>
          <p:nvPr>
            <p:ph sz="half" idx="2"/>
          </p:nvPr>
        </p:nvSpPr>
        <p:spPr>
          <a:xfrm>
            <a:off x="4648200" y="1524000"/>
            <a:ext cx="4059936" cy="4572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23"/>
          <p:cNvSpPr>
            <a:spLocks noGrp="1"/>
          </p:cNvSpPr>
          <p:nvPr>
            <p:ph type="dt" sz="half" idx="10"/>
          </p:nvPr>
        </p:nvSpPr>
        <p:spPr/>
        <p:txBody>
          <a:bodyPr/>
          <a:lstStyle>
            <a:lvl1pPr>
              <a:defRPr/>
            </a:lvl1pPr>
          </a:lstStyle>
          <a:p>
            <a:pPr>
              <a:defRPr/>
            </a:pPr>
            <a:fld id="{BADD68D0-C80A-45D7-9E92-297CD8D3E8C2}" type="datetimeFigureOut">
              <a:rPr lang="pl-PL"/>
              <a:pPr>
                <a:defRPr/>
              </a:pPr>
              <a:t>2018-06-02</a:t>
            </a:fld>
            <a:endParaRPr lang="pl-PL"/>
          </a:p>
        </p:txBody>
      </p:sp>
      <p:sp>
        <p:nvSpPr>
          <p:cNvPr id="6" name="Symbol zastępczy stopki 9"/>
          <p:cNvSpPr>
            <a:spLocks noGrp="1"/>
          </p:cNvSpPr>
          <p:nvPr>
            <p:ph type="ftr" sz="quarter" idx="11"/>
          </p:nvPr>
        </p:nvSpPr>
        <p:spPr/>
        <p:txBody>
          <a:bodyPr/>
          <a:lstStyle>
            <a:lvl1pPr>
              <a:defRPr/>
            </a:lvl1pPr>
          </a:lstStyle>
          <a:p>
            <a:pPr>
              <a:defRPr/>
            </a:pPr>
            <a:endParaRPr lang="pl-PL"/>
          </a:p>
        </p:txBody>
      </p:sp>
      <p:sp>
        <p:nvSpPr>
          <p:cNvPr id="7" name="Symbol zastępczy numeru slajdu 21"/>
          <p:cNvSpPr>
            <a:spLocks noGrp="1"/>
          </p:cNvSpPr>
          <p:nvPr>
            <p:ph type="sldNum" sz="quarter" idx="12"/>
          </p:nvPr>
        </p:nvSpPr>
        <p:spPr/>
        <p:txBody>
          <a:bodyPr/>
          <a:lstStyle>
            <a:lvl1pPr>
              <a:defRPr/>
            </a:lvl1pPr>
          </a:lstStyle>
          <a:p>
            <a:pPr>
              <a:defRPr/>
            </a:pPr>
            <a:fld id="{E125F208-94F1-4743-92AC-30A7DA2D9A16}" type="slidenum">
              <a:rPr lang="pl-PL"/>
              <a:pPr>
                <a:defRPr/>
              </a:pPr>
              <a:t>‹N°›</a:t>
            </a:fld>
            <a:endParaRPr lang="pl-PL"/>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cxnSp>
        <p:nvCxnSpPr>
          <p:cNvPr id="7" name="Łącznik prosty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Łącznik prosty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Symbol zastępczy tekstu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pl-PL" smtClean="0"/>
              <a:t>Kliknij, aby edytować style wzorca tekstu</a:t>
            </a:r>
          </a:p>
        </p:txBody>
      </p:sp>
      <p:sp>
        <p:nvSpPr>
          <p:cNvPr id="32" name="Symbol zastępczy zawartości 31"/>
          <p:cNvSpPr>
            <a:spLocks noGrp="1"/>
          </p:cNvSpPr>
          <p:nvPr>
            <p:ph sz="half" idx="2"/>
          </p:nvPr>
        </p:nvSpPr>
        <p:spPr>
          <a:xfrm>
            <a:off x="457200" y="2201896"/>
            <a:ext cx="4038600" cy="391363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34" name="Symbol zastępczy zawartości 33"/>
          <p:cNvSpPr>
            <a:spLocks noGrp="1"/>
          </p:cNvSpPr>
          <p:nvPr>
            <p:ph sz="quarter" idx="4"/>
          </p:nvPr>
        </p:nvSpPr>
        <p:spPr>
          <a:xfrm>
            <a:off x="4649788" y="2201896"/>
            <a:ext cx="4038600" cy="391363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2" name="Tytuł 1"/>
          <p:cNvSpPr>
            <a:spLocks noGrp="1"/>
          </p:cNvSpPr>
          <p:nvPr>
            <p:ph type="title"/>
          </p:nvPr>
        </p:nvSpPr>
        <p:spPr>
          <a:xfrm>
            <a:off x="457200" y="155448"/>
            <a:ext cx="8229600" cy="1143000"/>
          </a:xfrm>
        </p:spPr>
        <p:txBody>
          <a:bodyPr/>
          <a:lstStyle>
            <a:lvl1pPr>
              <a:defRPr/>
            </a:lvl1pPr>
          </a:lstStyle>
          <a:p>
            <a:r>
              <a:rPr lang="pl-PL" smtClean="0"/>
              <a:t>Kliknij, aby edytować styl</a:t>
            </a:r>
            <a:endParaRPr lang="en-US"/>
          </a:p>
        </p:txBody>
      </p:sp>
      <p:sp>
        <p:nvSpPr>
          <p:cNvPr id="12" name="Symbol zastępczy tekstu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pl-PL" smtClean="0"/>
              <a:t>Kliknij, aby edytować style wzorca tekstu</a:t>
            </a:r>
          </a:p>
        </p:txBody>
      </p:sp>
      <p:sp>
        <p:nvSpPr>
          <p:cNvPr id="9" name="Symbol zastępczy numeru slajdu 8"/>
          <p:cNvSpPr>
            <a:spLocks noGrp="1"/>
          </p:cNvSpPr>
          <p:nvPr>
            <p:ph type="sldNum" sz="quarter" idx="10"/>
          </p:nvPr>
        </p:nvSpPr>
        <p:spPr/>
        <p:txBody>
          <a:bodyPr/>
          <a:lstStyle>
            <a:lvl1pPr>
              <a:defRPr/>
            </a:lvl1pPr>
          </a:lstStyle>
          <a:p>
            <a:pPr>
              <a:defRPr/>
            </a:pPr>
            <a:fld id="{7424099A-5736-4A12-BBEB-ABB0EE924776}" type="slidenum">
              <a:rPr lang="pl-PL"/>
              <a:pPr>
                <a:defRPr/>
              </a:pPr>
              <a:t>‹N°›</a:t>
            </a:fld>
            <a:endParaRPr lang="pl-PL"/>
          </a:p>
        </p:txBody>
      </p:sp>
      <p:sp>
        <p:nvSpPr>
          <p:cNvPr id="10" name="Symbol zastępczy stopki 7"/>
          <p:cNvSpPr>
            <a:spLocks noGrp="1"/>
          </p:cNvSpPr>
          <p:nvPr>
            <p:ph type="ftr" sz="quarter" idx="11"/>
          </p:nvPr>
        </p:nvSpPr>
        <p:spPr/>
        <p:txBody>
          <a:bodyPr/>
          <a:lstStyle>
            <a:lvl1pPr>
              <a:defRPr/>
            </a:lvl1pPr>
          </a:lstStyle>
          <a:p>
            <a:pPr>
              <a:defRPr/>
            </a:pPr>
            <a:endParaRPr lang="pl-PL"/>
          </a:p>
        </p:txBody>
      </p:sp>
      <p:sp>
        <p:nvSpPr>
          <p:cNvPr id="11" name="Symbol zastępczy daty 6"/>
          <p:cNvSpPr>
            <a:spLocks noGrp="1"/>
          </p:cNvSpPr>
          <p:nvPr>
            <p:ph type="dt" sz="half" idx="12"/>
          </p:nvPr>
        </p:nvSpPr>
        <p:spPr/>
        <p:txBody>
          <a:bodyPr/>
          <a:lstStyle>
            <a:lvl1pPr>
              <a:defRPr/>
            </a:lvl1pPr>
          </a:lstStyle>
          <a:p>
            <a:pPr>
              <a:defRPr/>
            </a:pPr>
            <a:fld id="{04DE7B2C-5C59-4396-8CAD-7A6A5703DDF9}" type="datetimeFigureOut">
              <a:rPr lang="pl-PL"/>
              <a:pPr>
                <a:defRPr/>
              </a:pPr>
              <a:t>2018-06-02</a:t>
            </a:fld>
            <a:endParaRPr lang="pl-PL"/>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daty 23"/>
          <p:cNvSpPr>
            <a:spLocks noGrp="1"/>
          </p:cNvSpPr>
          <p:nvPr>
            <p:ph type="dt" sz="half" idx="10"/>
          </p:nvPr>
        </p:nvSpPr>
        <p:spPr/>
        <p:txBody>
          <a:bodyPr/>
          <a:lstStyle>
            <a:lvl1pPr>
              <a:defRPr/>
            </a:lvl1pPr>
          </a:lstStyle>
          <a:p>
            <a:pPr>
              <a:defRPr/>
            </a:pPr>
            <a:fld id="{426058C7-308A-45FE-962B-92AF1B137AA6}" type="datetimeFigureOut">
              <a:rPr lang="pl-PL"/>
              <a:pPr>
                <a:defRPr/>
              </a:pPr>
              <a:t>2018-06-02</a:t>
            </a:fld>
            <a:endParaRPr lang="pl-PL"/>
          </a:p>
        </p:txBody>
      </p:sp>
      <p:sp>
        <p:nvSpPr>
          <p:cNvPr id="4" name="Symbol zastępczy stopki 9"/>
          <p:cNvSpPr>
            <a:spLocks noGrp="1"/>
          </p:cNvSpPr>
          <p:nvPr>
            <p:ph type="ftr" sz="quarter" idx="11"/>
          </p:nvPr>
        </p:nvSpPr>
        <p:spPr/>
        <p:txBody>
          <a:bodyPr/>
          <a:lstStyle>
            <a:lvl1pPr>
              <a:defRPr/>
            </a:lvl1pPr>
          </a:lstStyle>
          <a:p>
            <a:pPr>
              <a:defRPr/>
            </a:pPr>
            <a:endParaRPr lang="pl-PL"/>
          </a:p>
        </p:txBody>
      </p:sp>
      <p:sp>
        <p:nvSpPr>
          <p:cNvPr id="5" name="Symbol zastępczy numeru slajdu 21"/>
          <p:cNvSpPr>
            <a:spLocks noGrp="1"/>
          </p:cNvSpPr>
          <p:nvPr>
            <p:ph type="sldNum" sz="quarter" idx="12"/>
          </p:nvPr>
        </p:nvSpPr>
        <p:spPr/>
        <p:txBody>
          <a:bodyPr/>
          <a:lstStyle>
            <a:lvl1pPr>
              <a:defRPr/>
            </a:lvl1pPr>
          </a:lstStyle>
          <a:p>
            <a:pPr>
              <a:defRPr/>
            </a:pPr>
            <a:fld id="{603A765F-DDF2-4434-8A34-C1465FF74EBE}" type="slidenum">
              <a:rPr lang="pl-PL"/>
              <a:pPr>
                <a:defRPr/>
              </a:pPr>
              <a:t>‹N°›</a:t>
            </a:fld>
            <a:endParaRPr lang="pl-PL"/>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23"/>
          <p:cNvSpPr>
            <a:spLocks noGrp="1"/>
          </p:cNvSpPr>
          <p:nvPr>
            <p:ph type="dt" sz="half" idx="10"/>
          </p:nvPr>
        </p:nvSpPr>
        <p:spPr/>
        <p:txBody>
          <a:bodyPr/>
          <a:lstStyle>
            <a:lvl1pPr>
              <a:defRPr/>
            </a:lvl1pPr>
          </a:lstStyle>
          <a:p>
            <a:pPr>
              <a:defRPr/>
            </a:pPr>
            <a:fld id="{873AA834-465C-47F5-B5E8-56190D768761}" type="datetimeFigureOut">
              <a:rPr lang="pl-PL"/>
              <a:pPr>
                <a:defRPr/>
              </a:pPr>
              <a:t>2018-06-02</a:t>
            </a:fld>
            <a:endParaRPr lang="pl-PL"/>
          </a:p>
        </p:txBody>
      </p:sp>
      <p:sp>
        <p:nvSpPr>
          <p:cNvPr id="3" name="Symbol zastępczy stopki 9"/>
          <p:cNvSpPr>
            <a:spLocks noGrp="1"/>
          </p:cNvSpPr>
          <p:nvPr>
            <p:ph type="ftr" sz="quarter" idx="11"/>
          </p:nvPr>
        </p:nvSpPr>
        <p:spPr/>
        <p:txBody>
          <a:bodyPr/>
          <a:lstStyle>
            <a:lvl1pPr>
              <a:defRPr/>
            </a:lvl1pPr>
          </a:lstStyle>
          <a:p>
            <a:pPr>
              <a:defRPr/>
            </a:pPr>
            <a:endParaRPr lang="pl-PL"/>
          </a:p>
        </p:txBody>
      </p:sp>
      <p:sp>
        <p:nvSpPr>
          <p:cNvPr id="4" name="Symbol zastępczy numeru slajdu 21"/>
          <p:cNvSpPr>
            <a:spLocks noGrp="1"/>
          </p:cNvSpPr>
          <p:nvPr>
            <p:ph type="sldNum" sz="quarter" idx="12"/>
          </p:nvPr>
        </p:nvSpPr>
        <p:spPr/>
        <p:txBody>
          <a:bodyPr/>
          <a:lstStyle>
            <a:lvl1pPr>
              <a:defRPr/>
            </a:lvl1pPr>
          </a:lstStyle>
          <a:p>
            <a:pPr>
              <a:defRPr/>
            </a:pPr>
            <a:fld id="{E18C1C25-37B8-4805-B67C-D91137C9AA45}" type="slidenum">
              <a:rPr lang="pl-PL"/>
              <a:pPr>
                <a:defRPr/>
              </a:pPr>
              <a:t>‹N°›</a:t>
            </a:fld>
            <a:endParaRPr lang="pl-PL"/>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9" name="Symbol zastępczy zawartości 28"/>
          <p:cNvSpPr>
            <a:spLocks noGrp="1"/>
          </p:cNvSpPr>
          <p:nvPr>
            <p:ph sz="quarter" idx="1"/>
          </p:nvPr>
        </p:nvSpPr>
        <p:spPr>
          <a:xfrm>
            <a:off x="457200" y="457200"/>
            <a:ext cx="6248400" cy="57150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3" name="Symbol zastępczy tekstu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pl-PL" smtClean="0"/>
              <a:t>Kliknij, aby edytować style wzorca tekstu</a:t>
            </a:r>
          </a:p>
        </p:txBody>
      </p:sp>
      <p:sp>
        <p:nvSpPr>
          <p:cNvPr id="31" name="Tytuł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pl-PL" smtClean="0"/>
              <a:t>Kliknij, aby edytować styl</a:t>
            </a:r>
            <a:endParaRPr lang="en-US"/>
          </a:p>
        </p:txBody>
      </p:sp>
      <p:sp>
        <p:nvSpPr>
          <p:cNvPr id="5" name="Symbol zastępczy daty 23"/>
          <p:cNvSpPr>
            <a:spLocks noGrp="1"/>
          </p:cNvSpPr>
          <p:nvPr>
            <p:ph type="dt" sz="half" idx="10"/>
          </p:nvPr>
        </p:nvSpPr>
        <p:spPr/>
        <p:txBody>
          <a:bodyPr/>
          <a:lstStyle>
            <a:lvl1pPr>
              <a:defRPr/>
            </a:lvl1pPr>
          </a:lstStyle>
          <a:p>
            <a:pPr>
              <a:defRPr/>
            </a:pPr>
            <a:fld id="{E429EC8E-C02B-4F8D-A382-DF8D800C47EE}" type="datetimeFigureOut">
              <a:rPr lang="pl-PL"/>
              <a:pPr>
                <a:defRPr/>
              </a:pPr>
              <a:t>2018-06-02</a:t>
            </a:fld>
            <a:endParaRPr lang="pl-PL"/>
          </a:p>
        </p:txBody>
      </p:sp>
      <p:sp>
        <p:nvSpPr>
          <p:cNvPr id="6" name="Symbol zastępczy stopki 9"/>
          <p:cNvSpPr>
            <a:spLocks noGrp="1"/>
          </p:cNvSpPr>
          <p:nvPr>
            <p:ph type="ftr" sz="quarter" idx="11"/>
          </p:nvPr>
        </p:nvSpPr>
        <p:spPr/>
        <p:txBody>
          <a:bodyPr/>
          <a:lstStyle>
            <a:lvl1pPr>
              <a:defRPr/>
            </a:lvl1pPr>
          </a:lstStyle>
          <a:p>
            <a:pPr>
              <a:defRPr/>
            </a:pPr>
            <a:endParaRPr lang="pl-PL"/>
          </a:p>
        </p:txBody>
      </p:sp>
      <p:sp>
        <p:nvSpPr>
          <p:cNvPr id="7" name="Symbol zastępczy numeru slajdu 21"/>
          <p:cNvSpPr>
            <a:spLocks noGrp="1"/>
          </p:cNvSpPr>
          <p:nvPr>
            <p:ph type="sldNum" sz="quarter" idx="12"/>
          </p:nvPr>
        </p:nvSpPr>
        <p:spPr/>
        <p:txBody>
          <a:bodyPr/>
          <a:lstStyle>
            <a:lvl1pPr>
              <a:defRPr/>
            </a:lvl1pPr>
          </a:lstStyle>
          <a:p>
            <a:pPr>
              <a:defRPr/>
            </a:pPr>
            <a:fld id="{5B4B5F8A-6272-4389-9932-096E015D7CC6}" type="slidenum">
              <a:rPr lang="pl-PL"/>
              <a:pPr>
                <a:defRPr/>
              </a:pPr>
              <a:t>‹N°›</a:t>
            </a:fld>
            <a:endParaRPr lang="pl-PL"/>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pl-PL" smtClean="0"/>
              <a:t>Kliknij, aby edytować styl</a:t>
            </a:r>
            <a:endParaRPr lang="en-US"/>
          </a:p>
        </p:txBody>
      </p:sp>
      <p:sp>
        <p:nvSpPr>
          <p:cNvPr id="3" name="Symbol zastępczy obrazu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pl-PL" noProof="0" smtClean="0"/>
              <a:t>Kliknij ikonę, aby dodać obraz</a:t>
            </a:r>
            <a:endParaRPr lang="en-US" noProof="0"/>
          </a:p>
        </p:txBody>
      </p:sp>
      <p:sp>
        <p:nvSpPr>
          <p:cNvPr id="4" name="Symbol zastępczy tekstu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pl-PL" smtClean="0"/>
              <a:t>Kliknij, aby edytować style wzorca tekstu</a:t>
            </a:r>
          </a:p>
        </p:txBody>
      </p:sp>
      <p:sp>
        <p:nvSpPr>
          <p:cNvPr id="5" name="Symbol zastępczy daty 23"/>
          <p:cNvSpPr>
            <a:spLocks noGrp="1"/>
          </p:cNvSpPr>
          <p:nvPr>
            <p:ph type="dt" sz="half" idx="10"/>
          </p:nvPr>
        </p:nvSpPr>
        <p:spPr/>
        <p:txBody>
          <a:bodyPr/>
          <a:lstStyle>
            <a:lvl1pPr>
              <a:defRPr/>
            </a:lvl1pPr>
          </a:lstStyle>
          <a:p>
            <a:pPr>
              <a:defRPr/>
            </a:pPr>
            <a:fld id="{1EF881BF-B3CA-4CDE-BA71-588ACEB5C23B}" type="datetimeFigureOut">
              <a:rPr lang="pl-PL"/>
              <a:pPr>
                <a:defRPr/>
              </a:pPr>
              <a:t>2018-06-02</a:t>
            </a:fld>
            <a:endParaRPr lang="pl-PL"/>
          </a:p>
        </p:txBody>
      </p:sp>
      <p:sp>
        <p:nvSpPr>
          <p:cNvPr id="6" name="Symbol zastępczy stopki 9"/>
          <p:cNvSpPr>
            <a:spLocks noGrp="1"/>
          </p:cNvSpPr>
          <p:nvPr>
            <p:ph type="ftr" sz="quarter" idx="11"/>
          </p:nvPr>
        </p:nvSpPr>
        <p:spPr/>
        <p:txBody>
          <a:bodyPr/>
          <a:lstStyle>
            <a:lvl1pPr>
              <a:defRPr/>
            </a:lvl1pPr>
          </a:lstStyle>
          <a:p>
            <a:pPr>
              <a:defRPr/>
            </a:pPr>
            <a:endParaRPr lang="pl-PL"/>
          </a:p>
        </p:txBody>
      </p:sp>
      <p:sp>
        <p:nvSpPr>
          <p:cNvPr id="7" name="Symbol zastępczy numeru slajdu 21"/>
          <p:cNvSpPr>
            <a:spLocks noGrp="1"/>
          </p:cNvSpPr>
          <p:nvPr>
            <p:ph type="sldNum" sz="quarter" idx="12"/>
          </p:nvPr>
        </p:nvSpPr>
        <p:spPr/>
        <p:txBody>
          <a:bodyPr/>
          <a:lstStyle>
            <a:lvl1pPr>
              <a:defRPr/>
            </a:lvl1pPr>
          </a:lstStyle>
          <a:p>
            <a:pPr>
              <a:defRPr/>
            </a:pPr>
            <a:fld id="{997C2DC1-C6E2-4006-B279-D5C106D0C1D4}" type="slidenum">
              <a:rPr lang="pl-PL"/>
              <a:pPr>
                <a:defRPr/>
              </a:pPr>
              <a:t>‹N°›</a:t>
            </a:fld>
            <a:endParaRPr lang="pl-PL"/>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3"/>
          <p:cNvSpPr>
            <a:spLocks noGrp="1"/>
          </p:cNvSpPr>
          <p:nvPr>
            <p:ph type="dt" sz="half" idx="10"/>
          </p:nvPr>
        </p:nvSpPr>
        <p:spPr/>
        <p:txBody>
          <a:bodyPr/>
          <a:lstStyle>
            <a:lvl1pPr>
              <a:defRPr/>
            </a:lvl1pPr>
          </a:lstStyle>
          <a:p>
            <a:pPr>
              <a:defRPr/>
            </a:pPr>
            <a:fld id="{FDA94A0A-5CE2-4C4A-8808-122C7347227A}" type="datetimeFigureOut">
              <a:rPr lang="pl-PL"/>
              <a:pPr>
                <a:defRPr/>
              </a:pPr>
              <a:t>2018-06-02</a:t>
            </a:fld>
            <a:endParaRPr lang="pl-PL"/>
          </a:p>
        </p:txBody>
      </p:sp>
      <p:sp>
        <p:nvSpPr>
          <p:cNvPr id="5" name="Symbol zastępczy stopki 9"/>
          <p:cNvSpPr>
            <a:spLocks noGrp="1"/>
          </p:cNvSpPr>
          <p:nvPr>
            <p:ph type="ftr" sz="quarter" idx="11"/>
          </p:nvPr>
        </p:nvSpPr>
        <p:spPr/>
        <p:txBody>
          <a:bodyPr/>
          <a:lstStyle>
            <a:lvl1pPr>
              <a:defRPr/>
            </a:lvl1pPr>
          </a:lstStyle>
          <a:p>
            <a:pPr>
              <a:defRPr/>
            </a:pPr>
            <a:endParaRPr lang="pl-PL"/>
          </a:p>
        </p:txBody>
      </p:sp>
      <p:sp>
        <p:nvSpPr>
          <p:cNvPr id="6" name="Symbol zastępczy numeru slajdu 21"/>
          <p:cNvSpPr>
            <a:spLocks noGrp="1"/>
          </p:cNvSpPr>
          <p:nvPr>
            <p:ph type="sldNum" sz="quarter" idx="12"/>
          </p:nvPr>
        </p:nvSpPr>
        <p:spPr/>
        <p:txBody>
          <a:bodyPr/>
          <a:lstStyle>
            <a:lvl1pPr>
              <a:defRPr/>
            </a:lvl1pPr>
          </a:lstStyle>
          <a:p>
            <a:pPr>
              <a:defRPr/>
            </a:pPr>
            <a:fld id="{D3881B81-4C25-4E26-8E7E-E91F54453232}" type="slidenum">
              <a:rPr lang="pl-PL"/>
              <a:pPr>
                <a:defRPr/>
              </a:pPr>
              <a:t>‹N°›</a:t>
            </a:fld>
            <a:endParaRPr lang="pl-PL"/>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3"/>
          <p:cNvSpPr>
            <a:spLocks noGrp="1"/>
          </p:cNvSpPr>
          <p:nvPr>
            <p:ph type="dt" sz="half" idx="10"/>
          </p:nvPr>
        </p:nvSpPr>
        <p:spPr/>
        <p:txBody>
          <a:bodyPr/>
          <a:lstStyle>
            <a:lvl1pPr>
              <a:defRPr/>
            </a:lvl1pPr>
          </a:lstStyle>
          <a:p>
            <a:pPr>
              <a:defRPr/>
            </a:pPr>
            <a:fld id="{37274F79-C6D3-4EE8-9D64-535CBA7509C0}" type="datetimeFigureOut">
              <a:rPr lang="pl-PL"/>
              <a:pPr>
                <a:defRPr/>
              </a:pPr>
              <a:t>2018-06-02</a:t>
            </a:fld>
            <a:endParaRPr lang="pl-PL"/>
          </a:p>
        </p:txBody>
      </p:sp>
      <p:sp>
        <p:nvSpPr>
          <p:cNvPr id="5" name="Symbol zastępczy stopki 9"/>
          <p:cNvSpPr>
            <a:spLocks noGrp="1"/>
          </p:cNvSpPr>
          <p:nvPr>
            <p:ph type="ftr" sz="quarter" idx="11"/>
          </p:nvPr>
        </p:nvSpPr>
        <p:spPr/>
        <p:txBody>
          <a:bodyPr/>
          <a:lstStyle>
            <a:lvl1pPr>
              <a:defRPr/>
            </a:lvl1pPr>
          </a:lstStyle>
          <a:p>
            <a:pPr>
              <a:defRPr/>
            </a:pPr>
            <a:endParaRPr lang="pl-PL"/>
          </a:p>
        </p:txBody>
      </p:sp>
      <p:sp>
        <p:nvSpPr>
          <p:cNvPr id="6" name="Symbol zastępczy numeru slajdu 21"/>
          <p:cNvSpPr>
            <a:spLocks noGrp="1"/>
          </p:cNvSpPr>
          <p:nvPr>
            <p:ph type="sldNum" sz="quarter" idx="12"/>
          </p:nvPr>
        </p:nvSpPr>
        <p:spPr/>
        <p:txBody>
          <a:bodyPr/>
          <a:lstStyle>
            <a:lvl1pPr>
              <a:defRPr/>
            </a:lvl1pPr>
          </a:lstStyle>
          <a:p>
            <a:pPr>
              <a:defRPr/>
            </a:pPr>
            <a:fld id="{349110B9-2D6C-4724-B6F6-4B090F6E7CF9}" type="slidenum">
              <a:rPr lang="pl-PL"/>
              <a:pPr>
                <a:defRPr/>
              </a:pPr>
              <a:t>‹N°›</a:t>
            </a:fld>
            <a:endParaRPr lang="pl-PL"/>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Symbol zastępczy tekstu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ltLang="pl-PL" smtClean="0"/>
              <a:t>Kliknij, aby edytować style wzorca tekstu</a:t>
            </a:r>
          </a:p>
          <a:p>
            <a:pPr lvl="1"/>
            <a:r>
              <a:rPr lang="pl-PL" altLang="pl-PL" smtClean="0"/>
              <a:t>Drugi poziom</a:t>
            </a:r>
          </a:p>
          <a:p>
            <a:pPr lvl="2"/>
            <a:r>
              <a:rPr lang="pl-PL" altLang="pl-PL" smtClean="0"/>
              <a:t>Trzeci poziom</a:t>
            </a:r>
          </a:p>
          <a:p>
            <a:pPr lvl="3"/>
            <a:r>
              <a:rPr lang="pl-PL" altLang="pl-PL" smtClean="0"/>
              <a:t>Czwarty poziom</a:t>
            </a:r>
          </a:p>
          <a:p>
            <a:pPr lvl="4"/>
            <a:r>
              <a:rPr lang="pl-PL" altLang="pl-PL" smtClean="0"/>
              <a:t>Piąty poziom</a:t>
            </a:r>
            <a:endParaRPr lang="en-US" altLang="pl-PL" smtClean="0"/>
          </a:p>
        </p:txBody>
      </p:sp>
      <p:sp>
        <p:nvSpPr>
          <p:cNvPr id="24" name="Symbol zastępczy daty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fld id="{CB932857-6483-47A7-AAE6-6485B9BC575A}" type="datetimeFigureOut">
              <a:rPr lang="pl-PL"/>
              <a:pPr>
                <a:defRPr/>
              </a:pPr>
              <a:t>2018-06-02</a:t>
            </a:fld>
            <a:endParaRPr lang="pl-PL"/>
          </a:p>
        </p:txBody>
      </p:sp>
      <p:sp>
        <p:nvSpPr>
          <p:cNvPr id="10" name="Symbol zastępczy stopki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pl-PL"/>
          </a:p>
        </p:txBody>
      </p:sp>
      <p:sp>
        <p:nvSpPr>
          <p:cNvPr id="22" name="Symbol zastępczy numeru slajdu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a:solidFill>
                  <a:schemeClr val="tx2"/>
                </a:solidFill>
                <a:latin typeface="+mn-lt"/>
                <a:cs typeface="+mn-cs"/>
              </a:defRPr>
            </a:lvl1pPr>
          </a:lstStyle>
          <a:p>
            <a:pPr>
              <a:defRPr/>
            </a:pPr>
            <a:fld id="{12BFD034-E5C4-494C-B074-342DF2E10A75}" type="slidenum">
              <a:rPr lang="pl-PL"/>
              <a:pPr>
                <a:defRPr/>
              </a:pPr>
              <a:t>‹N°›</a:t>
            </a:fld>
            <a:endParaRPr lang="pl-PL"/>
          </a:p>
        </p:txBody>
      </p:sp>
      <p:sp>
        <p:nvSpPr>
          <p:cNvPr id="5" name="Symbol zastępczy tytułu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pl-PL" smtClean="0"/>
              <a:t>Kliknij, aby edytować styl</a:t>
            </a:r>
            <a:endParaRPr lang="en-US"/>
          </a:p>
        </p:txBody>
      </p:sp>
    </p:spTree>
  </p:cSld>
  <p:clrMap bg1="lt1" tx1="dk1" bg2="lt2" tx2="dk2" accent1="accent1" accent2="accent2" accent3="accent3" accent4="accent4" accent5="accent5" accent6="accent6" hlink="hlink" folHlink="folHlink"/>
  <p:sldLayoutIdLst>
    <p:sldLayoutId id="2147483985" r:id="rId1"/>
    <p:sldLayoutId id="2147483977" r:id="rId2"/>
    <p:sldLayoutId id="2147483986" r:id="rId3"/>
    <p:sldLayoutId id="2147483978" r:id="rId4"/>
    <p:sldLayoutId id="2147483987" r:id="rId5"/>
    <p:sldLayoutId id="2147483979" r:id="rId6"/>
    <p:sldLayoutId id="2147483980" r:id="rId7"/>
    <p:sldLayoutId id="2147483981" r:id="rId8"/>
    <p:sldLayoutId id="2147483982" r:id="rId9"/>
    <p:sldLayoutId id="2147483983" r:id="rId10"/>
    <p:sldLayoutId id="2147483984" r:id="rId11"/>
  </p:sldLayoutIdLst>
  <p:transition spd="slow">
    <p:wipe/>
  </p:transition>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en.wikipedia.org/wiki/%D8%AC" TargetMode="External"/><Relationship Id="rId13" Type="http://schemas.openxmlformats.org/officeDocument/2006/relationships/hyperlink" Target="https://en.wikipedia.org/wiki/%D8%AA" TargetMode="External"/><Relationship Id="rId18" Type="http://schemas.openxmlformats.org/officeDocument/2006/relationships/hyperlink" Target="https://en.wikipedia.org/wiki/%D8%B3" TargetMode="External"/><Relationship Id="rId26" Type="http://schemas.openxmlformats.org/officeDocument/2006/relationships/hyperlink" Target="https://en.wikipedia.org/wiki/%D8%B7" TargetMode="External"/><Relationship Id="rId3" Type="http://schemas.openxmlformats.org/officeDocument/2006/relationships/hyperlink" Target="https://en.wikipedia.org/wiki/%D9%89" TargetMode="External"/><Relationship Id="rId21" Type="http://schemas.openxmlformats.org/officeDocument/2006/relationships/hyperlink" Target="https://en.wikipedia.org/wiki/%D8%B9" TargetMode="External"/><Relationship Id="rId7" Type="http://schemas.openxmlformats.org/officeDocument/2006/relationships/hyperlink" Target="https://en.wikipedia.org/wiki/%D8%B1" TargetMode="External"/><Relationship Id="rId12" Type="http://schemas.openxmlformats.org/officeDocument/2006/relationships/hyperlink" Target="https://en.wikipedia.org/wiki/%D9%85" TargetMode="External"/><Relationship Id="rId17" Type="http://schemas.openxmlformats.org/officeDocument/2006/relationships/hyperlink" Target="https://en.wikipedia.org/wiki/%D9%88" TargetMode="External"/><Relationship Id="rId25" Type="http://schemas.openxmlformats.org/officeDocument/2006/relationships/hyperlink" Target="https://en.wikipedia.org/wiki/%D8%B6" TargetMode="External"/><Relationship Id="rId2" Type="http://schemas.openxmlformats.org/officeDocument/2006/relationships/hyperlink" Target="https://en.wikipedia.org/wiki/%D8%A7" TargetMode="External"/><Relationship Id="rId16" Type="http://schemas.openxmlformats.org/officeDocument/2006/relationships/hyperlink" Target="https://en.wikipedia.org/wiki/%D8%AB" TargetMode="External"/><Relationship Id="rId20" Type="http://schemas.openxmlformats.org/officeDocument/2006/relationships/hyperlink" Target="https://en.wikipedia.org/wiki/%D8%B2" TargetMode="External"/><Relationship Id="rId29" Type="http://schemas.openxmlformats.org/officeDocument/2006/relationships/hyperlink" Target="https://en.wikipedia.org/wiki/%D8%BA" TargetMode="External"/><Relationship Id="rId1" Type="http://schemas.openxmlformats.org/officeDocument/2006/relationships/slideLayout" Target="../slideLayouts/slideLayout2.xml"/><Relationship Id="rId6" Type="http://schemas.openxmlformats.org/officeDocument/2006/relationships/hyperlink" Target="https://en.wikipedia.org/wiki/%D9%83" TargetMode="External"/><Relationship Id="rId11" Type="http://schemas.openxmlformats.org/officeDocument/2006/relationships/hyperlink" Target="https://en.wikipedia.org/wiki/%D8%AF" TargetMode="External"/><Relationship Id="rId24" Type="http://schemas.openxmlformats.org/officeDocument/2006/relationships/hyperlink" Target="https://en.wikipedia.org/wiki/%D9%81" TargetMode="External"/><Relationship Id="rId5" Type="http://schemas.openxmlformats.org/officeDocument/2006/relationships/hyperlink" Target="https://en.wikipedia.org/wiki/%D8%A8" TargetMode="External"/><Relationship Id="rId15" Type="http://schemas.openxmlformats.org/officeDocument/2006/relationships/hyperlink" Target="https://en.wikipedia.org/wiki/%D9%86" TargetMode="External"/><Relationship Id="rId23" Type="http://schemas.openxmlformats.org/officeDocument/2006/relationships/hyperlink" Target="https://en.wikipedia.org/wiki/%D8%AD" TargetMode="External"/><Relationship Id="rId28" Type="http://schemas.openxmlformats.org/officeDocument/2006/relationships/hyperlink" Target="https://en.wikipedia.org/wiki/%D8%B8" TargetMode="External"/><Relationship Id="rId10" Type="http://schemas.openxmlformats.org/officeDocument/2006/relationships/hyperlink" Target="https://en.wikipedia.org/wiki/%D8%B4" TargetMode="External"/><Relationship Id="rId19" Type="http://schemas.openxmlformats.org/officeDocument/2006/relationships/hyperlink" Target="https://en.wikipedia.org/wiki/%D8%AE" TargetMode="External"/><Relationship Id="rId4" Type="http://schemas.openxmlformats.org/officeDocument/2006/relationships/hyperlink" Target="https://en.wikipedia.org/wiki/%D9%82" TargetMode="External"/><Relationship Id="rId9" Type="http://schemas.openxmlformats.org/officeDocument/2006/relationships/hyperlink" Target="https://en.wikipedia.org/wiki/%D9%84" TargetMode="External"/><Relationship Id="rId14" Type="http://schemas.openxmlformats.org/officeDocument/2006/relationships/hyperlink" Target="https://en.wikipedia.org/wiki/%D9%87" TargetMode="External"/><Relationship Id="rId22" Type="http://schemas.openxmlformats.org/officeDocument/2006/relationships/hyperlink" Target="https://en.wikipedia.org/wiki/%D8%B0" TargetMode="External"/><Relationship Id="rId27" Type="http://schemas.openxmlformats.org/officeDocument/2006/relationships/hyperlink" Target="https://en.wikipedia.org/wiki/%D8%B5"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ymbol zastępczy zawartości 1"/>
          <p:cNvSpPr>
            <a:spLocks noGrp="1"/>
          </p:cNvSpPr>
          <p:nvPr>
            <p:ph idx="1"/>
          </p:nvPr>
        </p:nvSpPr>
        <p:spPr>
          <a:xfrm>
            <a:off x="457200" y="214290"/>
            <a:ext cx="8229600" cy="5881710"/>
          </a:xfrm>
        </p:spPr>
        <p:txBody>
          <a:bodyPr/>
          <a:lstStyle/>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r>
              <a:rPr lang="fr-FR" sz="2400" b="1" dirty="0" err="1" smtClean="0">
                <a:latin typeface="Times New Roman" pitchFamily="18" charset="0"/>
                <a:cs typeface="Times New Roman" pitchFamily="18" charset="0"/>
              </a:rPr>
              <a:t>Badji</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Mokhtar</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University</a:t>
            </a:r>
            <a:r>
              <a:rPr lang="fr-FR" sz="2400" b="1" dirty="0" smtClean="0">
                <a:latin typeface="Times New Roman" pitchFamily="18" charset="0"/>
                <a:cs typeface="Times New Roman" pitchFamily="18" charset="0"/>
              </a:rPr>
              <a:t>  Annaba, </a:t>
            </a:r>
            <a:r>
              <a:rPr lang="fr-FR" sz="2400" b="1" dirty="0" err="1" smtClean="0">
                <a:latin typeface="Times New Roman" pitchFamily="18" charset="0"/>
                <a:cs typeface="Times New Roman" pitchFamily="18" charset="0"/>
              </a:rPr>
              <a:t>Algeria</a:t>
            </a:r>
            <a:r>
              <a:rPr lang="fr-FR" sz="2400" b="1" dirty="0" smtClean="0">
                <a:latin typeface="Times New Roman" pitchFamily="18" charset="0"/>
                <a:cs typeface="Times New Roman" pitchFamily="18" charset="0"/>
              </a:rPr>
              <a:t> </a:t>
            </a:r>
          </a:p>
          <a:p>
            <a:pPr marL="0" indent="0" algn="ctr" eaLnBrk="1" hangingPunct="1">
              <a:spcBef>
                <a:spcPct val="0"/>
              </a:spcBef>
              <a:buClrTx/>
              <a:buSzTx/>
              <a:buNone/>
            </a:pPr>
            <a:r>
              <a:rPr lang="fr-FR" sz="2400" b="1" dirty="0" err="1" smtClean="0">
                <a:latin typeface="Times New Roman" pitchFamily="18" charset="0"/>
                <a:cs typeface="Times New Roman" pitchFamily="18" charset="0"/>
              </a:rPr>
              <a:t>Faculty</a:t>
            </a:r>
            <a:r>
              <a:rPr lang="fr-FR" sz="2400" b="1" dirty="0" smtClean="0">
                <a:latin typeface="Times New Roman" pitchFamily="18" charset="0"/>
                <a:cs typeface="Times New Roman" pitchFamily="18" charset="0"/>
              </a:rPr>
              <a:t>  of </a:t>
            </a:r>
            <a:r>
              <a:rPr lang="fr-FR" sz="2400" b="1" dirty="0" err="1" smtClean="0">
                <a:latin typeface="Times New Roman" pitchFamily="18" charset="0"/>
                <a:cs typeface="Times New Roman" pitchFamily="18" charset="0"/>
              </a:rPr>
              <a:t>Human</a:t>
            </a:r>
            <a:r>
              <a:rPr lang="fr-FR" sz="2400" b="1" dirty="0" smtClean="0">
                <a:latin typeface="Times New Roman" pitchFamily="18" charset="0"/>
                <a:cs typeface="Times New Roman" pitchFamily="18" charset="0"/>
              </a:rPr>
              <a:t> Sciences </a:t>
            </a:r>
          </a:p>
          <a:p>
            <a:pPr marL="0" indent="0" algn="ctr" eaLnBrk="1" hangingPunct="1">
              <a:spcBef>
                <a:spcPct val="0"/>
              </a:spcBef>
              <a:buClrTx/>
              <a:buSzTx/>
              <a:buNone/>
            </a:pPr>
            <a:r>
              <a:rPr lang="fr-FR" sz="2400" b="1" dirty="0" err="1" smtClean="0">
                <a:latin typeface="Times New Roman" pitchFamily="18" charset="0"/>
                <a:cs typeface="Times New Roman" pitchFamily="18" charset="0"/>
              </a:rPr>
              <a:t>Department</a:t>
            </a:r>
            <a:r>
              <a:rPr lang="fr-FR" sz="2400" b="1" dirty="0" smtClean="0">
                <a:latin typeface="Times New Roman" pitchFamily="18" charset="0"/>
                <a:cs typeface="Times New Roman" pitchFamily="18" charset="0"/>
              </a:rPr>
              <a:t> of Translation </a:t>
            </a:r>
          </a:p>
          <a:p>
            <a:pPr marL="0" indent="0" algn="ctr" eaLnBrk="1" hangingPunct="1">
              <a:spcBef>
                <a:spcPct val="0"/>
              </a:spcBef>
              <a:buClrTx/>
              <a:buSzTx/>
              <a:buNone/>
            </a:pPr>
            <a:endParaRPr lang="fr-FR" sz="2400" b="1" dirty="0" smtClean="0">
              <a:latin typeface="Times New Roman" pitchFamily="18" charset="0"/>
              <a:cs typeface="Times New Roman" pitchFamily="18" charset="0"/>
            </a:endParaRPr>
          </a:p>
          <a:p>
            <a:pPr marL="0" indent="0" algn="ctr" eaLnBrk="1" hangingPunct="1">
              <a:spcBef>
                <a:spcPct val="0"/>
              </a:spcBef>
              <a:buClrTx/>
              <a:buSzTx/>
              <a:buNone/>
            </a:pPr>
            <a:endParaRPr lang="fr-FR" sz="2400" b="1" dirty="0" smtClean="0">
              <a:latin typeface="Times New Roman" pitchFamily="18" charset="0"/>
              <a:cs typeface="Times New Roman" pitchFamily="18" charset="0"/>
            </a:endParaRPr>
          </a:p>
          <a:p>
            <a:pPr marL="0" indent="0" algn="ctr" eaLnBrk="1" hangingPunct="1">
              <a:spcBef>
                <a:spcPct val="0"/>
              </a:spcBef>
              <a:buClrTx/>
              <a:buSzTx/>
              <a:buNone/>
            </a:pPr>
            <a:endParaRPr lang="fr-FR" sz="2400" b="1" dirty="0" smtClean="0">
              <a:latin typeface="Times New Roman" pitchFamily="18" charset="0"/>
              <a:cs typeface="Times New Roman" pitchFamily="18" charset="0"/>
            </a:endParaRPr>
          </a:p>
          <a:p>
            <a:pPr marL="0" indent="0" algn="ctr" eaLnBrk="1" hangingPunct="1">
              <a:spcBef>
                <a:spcPct val="0"/>
              </a:spcBef>
              <a:buClrTx/>
              <a:buSzTx/>
              <a:buNone/>
            </a:pPr>
            <a:r>
              <a:rPr lang="fr-FR" sz="2400" b="1" dirty="0" smtClean="0">
                <a:latin typeface="Times New Roman" pitchFamily="18" charset="0"/>
                <a:cs typeface="Times New Roman" pitchFamily="18" charset="0"/>
              </a:rPr>
              <a:t>Aspects of </a:t>
            </a:r>
            <a:r>
              <a:rPr lang="fr-FR" sz="2400" b="1" dirty="0" err="1" smtClean="0">
                <a:latin typeface="Times New Roman" pitchFamily="18" charset="0"/>
                <a:cs typeface="Times New Roman" pitchFamily="18" charset="0"/>
              </a:rPr>
              <a:t>Untranslatability</a:t>
            </a:r>
            <a:r>
              <a:rPr lang="fr-FR" sz="2400" b="1" dirty="0" smtClean="0">
                <a:latin typeface="Times New Roman" pitchFamily="18" charset="0"/>
                <a:cs typeface="Times New Roman" pitchFamily="18" charset="0"/>
              </a:rPr>
              <a:t> </a:t>
            </a:r>
          </a:p>
          <a:p>
            <a:pPr marL="0" indent="0" algn="ctr" eaLnBrk="1" hangingPunct="1">
              <a:spcBef>
                <a:spcPct val="0"/>
              </a:spcBef>
              <a:buClrTx/>
              <a:buSzTx/>
              <a:buFont typeface="Wingdings 2" pitchFamily="18" charset="2"/>
              <a:buNone/>
            </a:pPr>
            <a:r>
              <a:rPr lang="fr-FR" sz="2400" b="1" dirty="0" smtClean="0">
                <a:latin typeface="Times New Roman" pitchFamily="18" charset="0"/>
                <a:cs typeface="Times New Roman" pitchFamily="18" charset="0"/>
              </a:rPr>
              <a:t>   in </a:t>
            </a:r>
            <a:r>
              <a:rPr lang="fr-FR" sz="2400" b="1" dirty="0" err="1" smtClean="0">
                <a:latin typeface="Times New Roman" pitchFamily="18" charset="0"/>
                <a:cs typeface="Times New Roman" pitchFamily="18" charset="0"/>
              </a:rPr>
              <a:t>Literary</a:t>
            </a:r>
            <a:r>
              <a:rPr lang="fr-FR" sz="2400" b="1" dirty="0" smtClean="0">
                <a:latin typeface="Times New Roman" pitchFamily="18" charset="0"/>
                <a:cs typeface="Times New Roman" pitchFamily="18" charset="0"/>
              </a:rPr>
              <a:t> Translation </a:t>
            </a:r>
          </a:p>
          <a:p>
            <a:pPr marL="0" indent="0" algn="ctr" eaLnBrk="1" hangingPunct="1">
              <a:spcBef>
                <a:spcPct val="0"/>
              </a:spcBef>
              <a:buClrTx/>
              <a:buSzTx/>
              <a:buFont typeface="Wingdings 2" pitchFamily="18" charset="2"/>
              <a:buNone/>
            </a:pPr>
            <a:endParaRPr lang="fr-FR" sz="2400" b="1" dirty="0" smtClean="0">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fr-FR" sz="2400" b="1" dirty="0" smtClean="0">
              <a:solidFill>
                <a:srgbClr val="92D050"/>
              </a:solidFill>
              <a:latin typeface="Times New Roman" pitchFamily="18" charset="0"/>
              <a:cs typeface="Times New Roman" pitchFamily="18" charset="0"/>
            </a:endParaRPr>
          </a:p>
          <a:p>
            <a:pPr marL="0" indent="0" algn="ctr" eaLnBrk="1" hangingPunct="1">
              <a:spcBef>
                <a:spcPct val="0"/>
              </a:spcBef>
              <a:buClrTx/>
              <a:buSzTx/>
              <a:buFont typeface="Wingdings 2" pitchFamily="18" charset="2"/>
              <a:buNone/>
            </a:pPr>
            <a:endParaRPr lang="ar-SA" sz="2400" dirty="0" smtClean="0">
              <a:solidFill>
                <a:schemeClr val="bg1"/>
              </a:solidFill>
              <a:latin typeface="Times New Roman" pitchFamily="18" charset="0"/>
            </a:endParaRPr>
          </a:p>
        </p:txBody>
      </p:sp>
      <p:sp>
        <p:nvSpPr>
          <p:cNvPr id="4" name="Rectangle 3"/>
          <p:cNvSpPr/>
          <p:nvPr/>
        </p:nvSpPr>
        <p:spPr>
          <a:xfrm>
            <a:off x="2286016" y="5481924"/>
            <a:ext cx="4572000" cy="661720"/>
          </a:xfrm>
          <a:prstGeom prst="rect">
            <a:avLst/>
          </a:prstGeom>
        </p:spPr>
        <p:txBody>
          <a:bodyPr>
            <a:spAutoFit/>
          </a:bodyPr>
          <a:lstStyle/>
          <a:p>
            <a:pPr algn="ctr"/>
            <a:r>
              <a:rPr lang="fr-FR" sz="1900" b="1" u="sng" dirty="0" err="1" smtClean="0"/>
              <a:t>Presented</a:t>
            </a:r>
            <a:r>
              <a:rPr lang="fr-FR" sz="1900" b="1" u="sng" dirty="0" smtClean="0"/>
              <a:t> by :</a:t>
            </a:r>
            <a:endParaRPr lang="ar-SA" sz="1900" b="1" dirty="0" smtClean="0"/>
          </a:p>
          <a:p>
            <a:pPr algn="ctr"/>
            <a:r>
              <a:rPr lang="fr-FR" b="1" dirty="0" smtClean="0"/>
              <a:t>MOHAMMED SALAH GHARBI</a:t>
            </a:r>
            <a:endParaRPr lang="fr-FR"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xEl>
                                              <p:pRg st="2" end="2"/>
                                            </p:txEl>
                                          </p:spTgt>
                                        </p:tgtEl>
                                        <p:attrNameLst>
                                          <p:attrName>style.visibility</p:attrName>
                                        </p:attrNameLst>
                                      </p:cBhvr>
                                      <p:to>
                                        <p:strVal val="visible"/>
                                      </p:to>
                                    </p:set>
                                    <p:anim calcmode="lin" valueType="num">
                                      <p:cBhvr additive="base">
                                        <p:cTn id="7" dur="500" fill="hold"/>
                                        <p:tgtEl>
                                          <p:spTgt spid="614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xEl>
                                              <p:pRg st="3" end="3"/>
                                            </p:txEl>
                                          </p:spTgt>
                                        </p:tgtEl>
                                        <p:attrNameLst>
                                          <p:attrName>style.visibility</p:attrName>
                                        </p:attrNameLst>
                                      </p:cBhvr>
                                      <p:to>
                                        <p:strVal val="visible"/>
                                      </p:to>
                                    </p:set>
                                    <p:anim calcmode="lin" valueType="num">
                                      <p:cBhvr additive="base">
                                        <p:cTn id="13" dur="500" fill="hold"/>
                                        <p:tgtEl>
                                          <p:spTgt spid="614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46">
                                            <p:txEl>
                                              <p:pRg st="4" end="4"/>
                                            </p:txEl>
                                          </p:spTgt>
                                        </p:tgtEl>
                                        <p:attrNameLst>
                                          <p:attrName>style.visibility</p:attrName>
                                        </p:attrNameLst>
                                      </p:cBhvr>
                                      <p:to>
                                        <p:strVal val="visible"/>
                                      </p:to>
                                    </p:set>
                                    <p:anim calcmode="lin" valueType="num">
                                      <p:cBhvr additive="base">
                                        <p:cTn id="19" dur="500" fill="hold"/>
                                        <p:tgtEl>
                                          <p:spTgt spid="614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6146">
                                            <p:txEl>
                                              <p:pRg st="8" end="8"/>
                                            </p:txEl>
                                          </p:spTgt>
                                        </p:tgtEl>
                                        <p:attrNameLst>
                                          <p:attrName>style.visibility</p:attrName>
                                        </p:attrNameLst>
                                      </p:cBhvr>
                                      <p:to>
                                        <p:strVal val="visible"/>
                                      </p:to>
                                    </p:set>
                                    <p:animEffect transition="in" filter="box(in)">
                                      <p:cBhvr>
                                        <p:cTn id="25" dur="500"/>
                                        <p:tgtEl>
                                          <p:spTgt spid="6146">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6146">
                                            <p:txEl>
                                              <p:pRg st="9" end="9"/>
                                            </p:txEl>
                                          </p:spTgt>
                                        </p:tgtEl>
                                        <p:attrNameLst>
                                          <p:attrName>style.visibility</p:attrName>
                                        </p:attrNameLst>
                                      </p:cBhvr>
                                      <p:to>
                                        <p:strVal val="visible"/>
                                      </p:to>
                                    </p:set>
                                    <p:animEffect transition="in" filter="box(in)">
                                      <p:cBhvr>
                                        <p:cTn id="30" dur="500"/>
                                        <p:tgtEl>
                                          <p:spTgt spid="6146">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blinds(horizontal)">
                                      <p:cBhvr>
                                        <p:cTn id="35" dur="500"/>
                                        <p:tgtEl>
                                          <p:spTgt spid="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 calcmode="lin" valueType="num">
                                      <p:cBhvr additive="base">
                                        <p:cTn id="4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u contenu 1"/>
          <p:cNvSpPr>
            <a:spLocks noGrp="1"/>
          </p:cNvSpPr>
          <p:nvPr>
            <p:ph idx="1"/>
          </p:nvPr>
        </p:nvSpPr>
        <p:spPr>
          <a:xfrm>
            <a:off x="457200" y="571480"/>
            <a:ext cx="8229600" cy="928694"/>
          </a:xfrm>
          <a:ln/>
        </p:spPr>
        <p:style>
          <a:lnRef idx="3">
            <a:schemeClr val="lt1"/>
          </a:lnRef>
          <a:fillRef idx="1">
            <a:schemeClr val="accent6"/>
          </a:fillRef>
          <a:effectRef idx="1">
            <a:schemeClr val="accent6"/>
          </a:effectRef>
          <a:fontRef idx="minor">
            <a:schemeClr val="lt1"/>
          </a:fontRef>
        </p:style>
        <p:txBody>
          <a:bodyPr/>
          <a:lstStyle/>
          <a:p>
            <a:pPr algn="ctr"/>
            <a:r>
              <a:rPr lang="fr-FR" sz="3600" dirty="0" err="1" smtClean="0"/>
              <a:t>Presentation</a:t>
            </a:r>
            <a:r>
              <a:rPr lang="fr-FR" sz="3600" dirty="0" smtClean="0"/>
              <a:t> Plan</a:t>
            </a:r>
          </a:p>
          <a:p>
            <a:endParaRPr lang="fr-FR" sz="3600" dirty="0" smtClean="0"/>
          </a:p>
        </p:txBody>
      </p:sp>
      <p:sp>
        <p:nvSpPr>
          <p:cNvPr id="3" name="Espace réservé du contenu 1"/>
          <p:cNvSpPr txBox="1">
            <a:spLocks/>
          </p:cNvSpPr>
          <p:nvPr/>
        </p:nvSpPr>
        <p:spPr bwMode="auto">
          <a:xfrm>
            <a:off x="1914564" y="2000240"/>
            <a:ext cx="5514956" cy="1857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73050" marR="0" lvl="0" indent="-273050" defTabSz="914400" eaLnBrk="0" fontAlgn="base" latinLnBrk="0" hangingPunct="0">
              <a:lnSpc>
                <a:spcPct val="100000"/>
              </a:lnSpc>
              <a:spcBef>
                <a:spcPts val="600"/>
              </a:spcBef>
              <a:spcAft>
                <a:spcPct val="0"/>
              </a:spcAft>
              <a:buClr>
                <a:schemeClr val="accent2"/>
              </a:buClr>
              <a:buSzPct val="85000"/>
              <a:buFont typeface="Wingdings 2" pitchFamily="18" charset="2"/>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Introduction:</a:t>
            </a:r>
          </a:p>
          <a:p>
            <a:pPr marL="273050" marR="0" lvl="0" indent="-273050" algn="l" defTabSz="914400" eaLnBrk="0" fontAlgn="base" latinLnBrk="0" hangingPunct="0">
              <a:lnSpc>
                <a:spcPct val="100000"/>
              </a:lnSpc>
              <a:spcBef>
                <a:spcPts val="600"/>
              </a:spcBef>
              <a:spcAft>
                <a:spcPct val="0"/>
              </a:spcAft>
              <a:buClr>
                <a:schemeClr val="accent2"/>
              </a:buClr>
              <a:buSzPct val="85000"/>
              <a:buFont typeface="Wingdings 2" pitchFamily="18" charset="2"/>
              <a:buChar char=""/>
              <a:tabLst/>
              <a:defRPr/>
            </a:pPr>
            <a:r>
              <a:rPr kumimoji="0" lang="fr-FR" sz="2400" b="0" i="0" u="none" strike="noStrike" kern="1200" cap="none" spc="0" normalizeH="0" baseline="0" noProof="0" dirty="0" err="1" smtClean="0">
                <a:ln>
                  <a:noFill/>
                </a:ln>
                <a:solidFill>
                  <a:schemeClr val="tx1"/>
                </a:solidFill>
                <a:effectLst/>
                <a:uLnTx/>
                <a:uFillTx/>
                <a:latin typeface="+mn-lt"/>
                <a:ea typeface="+mn-ea"/>
                <a:cs typeface="+mn-cs"/>
              </a:rPr>
              <a:t>Method</a:t>
            </a: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273050" marR="0" lvl="0" indent="-273050" algn="l" defTabSz="914400" eaLnBrk="0" fontAlgn="base" latinLnBrk="0" hangingPunct="0">
              <a:lnSpc>
                <a:spcPct val="100000"/>
              </a:lnSpc>
              <a:spcBef>
                <a:spcPts val="600"/>
              </a:spcBef>
              <a:spcAft>
                <a:spcPct val="0"/>
              </a:spcAft>
              <a:buClr>
                <a:schemeClr val="accent2"/>
              </a:buClr>
              <a:buSzPct val="85000"/>
              <a:buFont typeface="Wingdings 2" pitchFamily="18" charset="2"/>
              <a:buChar char=""/>
              <a:tabLst/>
              <a:defRPr/>
            </a:pPr>
            <a:r>
              <a:rPr kumimoji="0" lang="fr-FR" sz="2400" b="0" i="0" u="none" strike="noStrike" kern="1200" cap="none" spc="0" normalizeH="0" baseline="0" noProof="0" dirty="0" err="1" smtClean="0">
                <a:ln>
                  <a:noFill/>
                </a:ln>
                <a:solidFill>
                  <a:schemeClr val="tx1"/>
                </a:solidFill>
                <a:effectLst/>
                <a:uLnTx/>
                <a:uFillTx/>
                <a:latin typeface="+mn-lt"/>
                <a:ea typeface="+mn-ea"/>
                <a:cs typeface="+mn-cs"/>
              </a:rPr>
              <a:t>Results</a:t>
            </a: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273050" marR="0" lvl="0" indent="-273050" algn="l" defTabSz="914400" eaLnBrk="0" fontAlgn="base" latinLnBrk="0" hangingPunct="0">
              <a:lnSpc>
                <a:spcPct val="100000"/>
              </a:lnSpc>
              <a:spcBef>
                <a:spcPts val="600"/>
              </a:spcBef>
              <a:spcAft>
                <a:spcPct val="0"/>
              </a:spcAft>
              <a:buClr>
                <a:schemeClr val="accent2"/>
              </a:buClr>
              <a:buSzPct val="85000"/>
              <a:buFont typeface="Wingdings 2" pitchFamily="18" charset="2"/>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Discussion</a:t>
            </a:r>
          </a:p>
          <a:p>
            <a:pPr marL="273050" marR="0" lvl="0" indent="-273050" algn="l" defTabSz="914400" eaLnBrk="0" fontAlgn="base" latinLnBrk="0" hangingPunct="0">
              <a:lnSpc>
                <a:spcPct val="100000"/>
              </a:lnSpc>
              <a:spcBef>
                <a:spcPts val="600"/>
              </a:spcBef>
              <a:spcAft>
                <a:spcPct val="0"/>
              </a:spcAft>
              <a:buClr>
                <a:schemeClr val="accent2"/>
              </a:buClr>
              <a:buSzPct val="85000"/>
              <a:buFont typeface="Wingdings 2" pitchFamily="18" charset="2"/>
              <a:buChar char=""/>
              <a:tabLst/>
              <a:defRPr/>
            </a:pPr>
            <a:endParaRPr kumimoji="0" lang="fr-FR" sz="2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contenu 1"/>
          <p:cNvSpPr>
            <a:spLocks noGrp="1"/>
          </p:cNvSpPr>
          <p:nvPr>
            <p:ph idx="1"/>
          </p:nvPr>
        </p:nvSpPr>
        <p:spPr>
          <a:xfrm>
            <a:off x="457200" y="2309818"/>
            <a:ext cx="8229600" cy="1833562"/>
          </a:xfrm>
        </p:spPr>
        <p:txBody>
          <a:bodyPr/>
          <a:lstStyle/>
          <a:p>
            <a:pPr algn="just"/>
            <a:r>
              <a:rPr lang="en-US" sz="2800" b="1" dirty="0" smtClean="0"/>
              <a:t>Untranslatability</a:t>
            </a:r>
            <a:r>
              <a:rPr lang="en-US" sz="2800" dirty="0" smtClean="0"/>
              <a:t> is a property of a text, or of any utterance, in one language, for which no equivalent text or utterance can be found in another language when translated.</a:t>
            </a:r>
            <a:endParaRPr lang="fr-FR" sz="2800" dirty="0" smtClean="0"/>
          </a:p>
        </p:txBody>
      </p:sp>
      <p:sp>
        <p:nvSpPr>
          <p:cNvPr id="3" name="Titre 2"/>
          <p:cNvSpPr>
            <a:spLocks noGrp="1"/>
          </p:cNvSpPr>
          <p:nvPr>
            <p:ph type="title"/>
          </p:nvPr>
        </p:nvSpPr>
        <p:spPr/>
        <p:txBody>
          <a:bodyPr/>
          <a:lstStyle/>
          <a:p>
            <a:pPr>
              <a:defRPr/>
            </a:pPr>
            <a:r>
              <a:rPr lang="fr-FR" dirty="0" smtClean="0">
                <a:solidFill>
                  <a:schemeClr val="tx1"/>
                </a:solidFill>
              </a:rPr>
              <a:t>Introduction </a:t>
            </a:r>
            <a:endParaRPr lang="fr-FR" dirty="0">
              <a:solidFill>
                <a:schemeClr val="tx1"/>
              </a:solidFill>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714488"/>
            <a:ext cx="4357718" cy="714380"/>
          </a:xfrm>
          <a:prstGeom prst="rect">
            <a:avLst/>
          </a:prstGeom>
          <a:solidFill>
            <a:schemeClr val="accent2">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Linguistic</a:t>
            </a:r>
            <a:r>
              <a:rPr lang="fr-FR" sz="2400" dirty="0" smtClean="0">
                <a:solidFill>
                  <a:schemeClr val="tx1"/>
                </a:solidFill>
              </a:rPr>
              <a:t>  </a:t>
            </a:r>
            <a:r>
              <a:rPr lang="fr-FR" sz="2400" dirty="0" err="1" smtClean="0">
                <a:solidFill>
                  <a:schemeClr val="tx1"/>
                </a:solidFill>
              </a:rPr>
              <a:t>untranslatability</a:t>
            </a:r>
            <a:endParaRPr lang="fr-FR" sz="2400" dirty="0" smtClean="0">
              <a:solidFill>
                <a:schemeClr val="tx1"/>
              </a:solidFill>
            </a:endParaRPr>
          </a:p>
        </p:txBody>
      </p:sp>
      <p:sp>
        <p:nvSpPr>
          <p:cNvPr id="5" name="Rectangle 4"/>
          <p:cNvSpPr/>
          <p:nvPr/>
        </p:nvSpPr>
        <p:spPr>
          <a:xfrm>
            <a:off x="4786314" y="1714488"/>
            <a:ext cx="4143404" cy="714380"/>
          </a:xfrm>
          <a:prstGeom prst="rect">
            <a:avLst/>
          </a:prstGeom>
          <a:solidFill>
            <a:schemeClr val="accent2">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Cultural </a:t>
            </a:r>
            <a:r>
              <a:rPr lang="fr-FR" sz="2400" dirty="0" err="1" smtClean="0">
                <a:solidFill>
                  <a:schemeClr val="tx1"/>
                </a:solidFill>
              </a:rPr>
              <a:t>untranslatability</a:t>
            </a:r>
            <a:r>
              <a:rPr lang="fr-FR" sz="2400" dirty="0" smtClean="0">
                <a:solidFill>
                  <a:schemeClr val="tx1"/>
                </a:solidFill>
              </a:rPr>
              <a:t> </a:t>
            </a:r>
            <a:endParaRPr lang="fr-FR" sz="2400" dirty="0">
              <a:solidFill>
                <a:schemeClr val="tx1"/>
              </a:solidFill>
            </a:endParaRPr>
          </a:p>
        </p:txBody>
      </p:sp>
      <p:sp>
        <p:nvSpPr>
          <p:cNvPr id="7" name="Rectangle 6"/>
          <p:cNvSpPr/>
          <p:nvPr/>
        </p:nvSpPr>
        <p:spPr>
          <a:xfrm>
            <a:off x="71438" y="2428868"/>
            <a:ext cx="1571636"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Catford</a:t>
            </a:r>
            <a:r>
              <a:rPr lang="fr-FR" sz="2400" dirty="0" smtClean="0">
                <a:solidFill>
                  <a:schemeClr val="tx1"/>
                </a:solidFill>
              </a:rPr>
              <a:t>   :</a:t>
            </a:r>
          </a:p>
        </p:txBody>
      </p:sp>
      <p:sp>
        <p:nvSpPr>
          <p:cNvPr id="8" name="Rectangle 7"/>
          <p:cNvSpPr/>
          <p:nvPr/>
        </p:nvSpPr>
        <p:spPr>
          <a:xfrm>
            <a:off x="1428728" y="2428868"/>
            <a:ext cx="314327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Lixical</a:t>
            </a:r>
            <a:r>
              <a:rPr lang="fr-FR" sz="2400" dirty="0" smtClean="0">
                <a:solidFill>
                  <a:schemeClr val="tx1"/>
                </a:solidFill>
              </a:rPr>
              <a:t> &amp; </a:t>
            </a:r>
            <a:r>
              <a:rPr lang="fr-FR" sz="2400" dirty="0" err="1" smtClean="0">
                <a:solidFill>
                  <a:schemeClr val="tx1"/>
                </a:solidFill>
              </a:rPr>
              <a:t>syntactical</a:t>
            </a:r>
            <a:endParaRPr lang="fr-FR" sz="2400" dirty="0" smtClean="0">
              <a:solidFill>
                <a:schemeClr val="tx1"/>
              </a:solidFill>
            </a:endParaRPr>
          </a:p>
        </p:txBody>
      </p:sp>
      <p:sp>
        <p:nvSpPr>
          <p:cNvPr id="9" name="Rectangle 8"/>
          <p:cNvSpPr/>
          <p:nvPr/>
        </p:nvSpPr>
        <p:spPr>
          <a:xfrm>
            <a:off x="4714876" y="2428868"/>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Absence of </a:t>
            </a:r>
            <a:r>
              <a:rPr lang="fr-FR" sz="2400" dirty="0" err="1" smtClean="0">
                <a:solidFill>
                  <a:schemeClr val="tx1"/>
                </a:solidFill>
              </a:rPr>
              <a:t>situational</a:t>
            </a:r>
            <a:r>
              <a:rPr lang="fr-FR" sz="2400" dirty="0" smtClean="0">
                <a:solidFill>
                  <a:schemeClr val="tx1"/>
                </a:solidFill>
              </a:rPr>
              <a:t> </a:t>
            </a:r>
            <a:r>
              <a:rPr lang="fr-FR" sz="2400" dirty="0" err="1" smtClean="0">
                <a:solidFill>
                  <a:schemeClr val="tx1"/>
                </a:solidFill>
              </a:rPr>
              <a:t>feature</a:t>
            </a:r>
            <a:r>
              <a:rPr lang="fr-FR" sz="2400" dirty="0" smtClean="0">
                <a:solidFill>
                  <a:schemeClr val="tx1"/>
                </a:solidFill>
              </a:rPr>
              <a:t> </a:t>
            </a:r>
          </a:p>
        </p:txBody>
      </p:sp>
      <p:sp>
        <p:nvSpPr>
          <p:cNvPr id="10" name="Rectangle 9"/>
          <p:cNvSpPr/>
          <p:nvPr/>
        </p:nvSpPr>
        <p:spPr>
          <a:xfrm>
            <a:off x="-32" y="3286124"/>
            <a:ext cx="142876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Popovic</a:t>
            </a:r>
            <a:r>
              <a:rPr lang="fr-FR" sz="2400" dirty="0" smtClean="0">
                <a:solidFill>
                  <a:schemeClr val="tx1"/>
                </a:solidFill>
              </a:rPr>
              <a:t> (1976)   : </a:t>
            </a:r>
          </a:p>
        </p:txBody>
      </p:sp>
      <p:sp>
        <p:nvSpPr>
          <p:cNvPr id="11" name="Rectangle 10"/>
          <p:cNvSpPr/>
          <p:nvPr/>
        </p:nvSpPr>
        <p:spPr>
          <a:xfrm>
            <a:off x="1428728" y="3286124"/>
            <a:ext cx="4071966"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Structural,Linear</a:t>
            </a:r>
            <a:r>
              <a:rPr lang="fr-FR" sz="2400" dirty="0" smtClean="0">
                <a:solidFill>
                  <a:schemeClr val="tx1"/>
                </a:solidFill>
              </a:rPr>
              <a:t> ,</a:t>
            </a:r>
            <a:r>
              <a:rPr lang="fr-FR" sz="2400" dirty="0" err="1" smtClean="0">
                <a:solidFill>
                  <a:schemeClr val="tx1"/>
                </a:solidFill>
              </a:rPr>
              <a:t>functional</a:t>
            </a:r>
            <a:r>
              <a:rPr lang="fr-FR" sz="2400" dirty="0" smtClean="0">
                <a:solidFill>
                  <a:schemeClr val="tx1"/>
                </a:solidFill>
              </a:rPr>
              <a:t> and </a:t>
            </a:r>
            <a:r>
              <a:rPr lang="fr-FR" sz="2400" dirty="0" err="1" smtClean="0">
                <a:solidFill>
                  <a:schemeClr val="tx1"/>
                </a:solidFill>
              </a:rPr>
              <a:t>semantic</a:t>
            </a:r>
            <a:r>
              <a:rPr lang="fr-FR" sz="2400" dirty="0" smtClean="0">
                <a:solidFill>
                  <a:schemeClr val="tx1"/>
                </a:solidFill>
              </a:rPr>
              <a:t> </a:t>
            </a:r>
            <a:r>
              <a:rPr lang="fr-FR" sz="2400" dirty="0" err="1" smtClean="0">
                <a:solidFill>
                  <a:schemeClr val="tx1"/>
                </a:solidFill>
              </a:rPr>
              <a:t>levels</a:t>
            </a:r>
            <a:endParaRPr lang="fr-FR" sz="2400" dirty="0" smtClean="0">
              <a:solidFill>
                <a:schemeClr val="tx1"/>
              </a:solidFill>
            </a:endParaRPr>
          </a:p>
        </p:txBody>
      </p:sp>
      <p:sp>
        <p:nvSpPr>
          <p:cNvPr id="12" name="Rectangle 11"/>
          <p:cNvSpPr/>
          <p:nvPr/>
        </p:nvSpPr>
        <p:spPr>
          <a:xfrm>
            <a:off x="5715008" y="3286124"/>
            <a:ext cx="328614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Absence of </a:t>
            </a:r>
            <a:r>
              <a:rPr lang="fr-FR" sz="2400" dirty="0" err="1" smtClean="0">
                <a:solidFill>
                  <a:schemeClr val="tx1"/>
                </a:solidFill>
              </a:rPr>
              <a:t>adequate</a:t>
            </a:r>
            <a:r>
              <a:rPr lang="fr-FR" sz="2400" dirty="0" smtClean="0">
                <a:solidFill>
                  <a:schemeClr val="tx1"/>
                </a:solidFill>
              </a:rPr>
              <a:t> </a:t>
            </a:r>
            <a:r>
              <a:rPr lang="fr-FR" sz="2400" dirty="0" err="1" smtClean="0">
                <a:solidFill>
                  <a:schemeClr val="tx1"/>
                </a:solidFill>
              </a:rPr>
              <a:t>linguistic</a:t>
            </a:r>
            <a:r>
              <a:rPr lang="fr-FR" sz="2400" dirty="0" smtClean="0">
                <a:solidFill>
                  <a:schemeClr val="tx1"/>
                </a:solidFill>
              </a:rPr>
              <a:t> expression</a:t>
            </a:r>
          </a:p>
        </p:txBody>
      </p:sp>
      <p:sp>
        <p:nvSpPr>
          <p:cNvPr id="14" name="Rectangle 13"/>
          <p:cNvSpPr/>
          <p:nvPr/>
        </p:nvSpPr>
        <p:spPr>
          <a:xfrm>
            <a:off x="3714744" y="857232"/>
            <a:ext cx="2071702" cy="857256"/>
          </a:xfrm>
          <a:prstGeom prst="rect">
            <a:avLst/>
          </a:prstGeom>
          <a:solidFill>
            <a:srgbClr val="3399FF"/>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r>
              <a:rPr lang="fr-FR" sz="2400" dirty="0" err="1" smtClean="0">
                <a:solidFill>
                  <a:schemeClr val="bg2">
                    <a:lumMod val="90000"/>
                  </a:schemeClr>
                </a:solidFill>
              </a:rPr>
              <a:t>Poetry</a:t>
            </a:r>
            <a:endParaRPr lang="fr-FR" sz="2400" dirty="0" smtClean="0">
              <a:solidFill>
                <a:schemeClr val="bg2">
                  <a:lumMod val="90000"/>
                </a:schemeClr>
              </a:solidFill>
            </a:endParaRPr>
          </a:p>
        </p:txBody>
      </p:sp>
      <p:sp>
        <p:nvSpPr>
          <p:cNvPr id="15" name="Rectangle 14"/>
          <p:cNvSpPr/>
          <p:nvPr/>
        </p:nvSpPr>
        <p:spPr>
          <a:xfrm>
            <a:off x="3714743" y="1714488"/>
            <a:ext cx="2061079" cy="714380"/>
          </a:xfrm>
          <a:prstGeom prst="rect">
            <a:avLst/>
          </a:prstGeom>
          <a:solidFill>
            <a:srgbClr val="00B0F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r>
              <a:rPr lang="fr-FR" sz="2400" dirty="0" smtClean="0">
                <a:solidFill>
                  <a:schemeClr val="bg1"/>
                </a:solidFill>
              </a:rPr>
              <a:t>Prose</a:t>
            </a:r>
          </a:p>
        </p:txBody>
      </p:sp>
      <p:sp>
        <p:nvSpPr>
          <p:cNvPr id="16" name="Rectangle 15"/>
          <p:cNvSpPr/>
          <p:nvPr/>
        </p:nvSpPr>
        <p:spPr>
          <a:xfrm>
            <a:off x="3714744" y="214290"/>
            <a:ext cx="2071702" cy="714380"/>
          </a:xfrm>
          <a:prstGeom prst="rect">
            <a:avLst/>
          </a:prstGeom>
          <a:solidFill>
            <a:srgbClr val="3366FF"/>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r>
              <a:rPr lang="fr-FR" sz="2400" b="1" dirty="0" err="1" smtClean="0">
                <a:solidFill>
                  <a:schemeClr val="bg2">
                    <a:lumMod val="50000"/>
                  </a:schemeClr>
                </a:solidFill>
              </a:rPr>
              <a:t>Sacred</a:t>
            </a:r>
            <a:r>
              <a:rPr lang="fr-FR" sz="2400" b="1" dirty="0" smtClean="0">
                <a:solidFill>
                  <a:schemeClr val="bg2">
                    <a:lumMod val="50000"/>
                  </a:schemeClr>
                </a:solidFill>
              </a:rPr>
              <a:t>  </a:t>
            </a:r>
            <a:r>
              <a:rPr lang="fr-FR" sz="2400" b="1" dirty="0" err="1" smtClean="0">
                <a:solidFill>
                  <a:schemeClr val="bg2">
                    <a:lumMod val="50000"/>
                  </a:schemeClr>
                </a:solidFill>
              </a:rPr>
              <a:t>Text</a:t>
            </a:r>
            <a:endParaRPr lang="fr-FR" sz="2400" b="1" dirty="0" smtClean="0">
              <a:solidFill>
                <a:schemeClr val="bg2">
                  <a:lumMod val="50000"/>
                </a:schemeClr>
              </a:solidFill>
            </a:endParaRPr>
          </a:p>
        </p:txBody>
      </p:sp>
      <p:sp>
        <p:nvSpPr>
          <p:cNvPr id="19" name="Rectangle 18"/>
          <p:cNvSpPr/>
          <p:nvPr/>
        </p:nvSpPr>
        <p:spPr>
          <a:xfrm>
            <a:off x="38068" y="4071942"/>
            <a:ext cx="1066808" cy="250033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900" dirty="0" err="1" smtClean="0">
                <a:solidFill>
                  <a:schemeClr val="tx1"/>
                </a:solidFill>
              </a:rPr>
              <a:t>Neubert</a:t>
            </a:r>
            <a:r>
              <a:rPr lang="en-US" sz="2000" dirty="0" smtClean="0">
                <a:solidFill>
                  <a:schemeClr val="tx1"/>
                </a:solidFill>
              </a:rPr>
              <a:t> (1973</a:t>
            </a:r>
            <a:r>
              <a:rPr lang="en-US" sz="2400" dirty="0" smtClean="0">
                <a:solidFill>
                  <a:schemeClr val="tx1"/>
                </a:solidFill>
              </a:rPr>
              <a:t>)</a:t>
            </a:r>
            <a:r>
              <a:rPr lang="fr-FR" sz="2400" dirty="0" smtClean="0">
                <a:solidFill>
                  <a:schemeClr val="tx1"/>
                </a:solidFill>
              </a:rPr>
              <a:t> : </a:t>
            </a:r>
          </a:p>
        </p:txBody>
      </p:sp>
      <p:sp>
        <p:nvSpPr>
          <p:cNvPr id="20" name="Rectangle 19"/>
          <p:cNvSpPr/>
          <p:nvPr/>
        </p:nvSpPr>
        <p:spPr>
          <a:xfrm>
            <a:off x="1142976" y="4071942"/>
            <a:ext cx="2000264" cy="250033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Texts which are exclusively source-language oriented: Relatively untranslatable</a:t>
            </a:r>
          </a:p>
        </p:txBody>
      </p:sp>
      <p:sp>
        <p:nvSpPr>
          <p:cNvPr id="25" name="Rectangle 24"/>
          <p:cNvSpPr/>
          <p:nvPr/>
        </p:nvSpPr>
        <p:spPr>
          <a:xfrm>
            <a:off x="3143240" y="4071941"/>
            <a:ext cx="2000264" cy="2500357"/>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 Texts which are mainly source-language oriented  Partially</a:t>
            </a:r>
          </a:p>
          <a:p>
            <a:pPr algn="ctr"/>
            <a:r>
              <a:rPr lang="fr-FR" dirty="0" smtClean="0"/>
              <a:t>translatable.</a:t>
            </a:r>
            <a:endParaRPr lang="fr-FR" dirty="0" smtClean="0">
              <a:solidFill>
                <a:schemeClr val="tx1"/>
              </a:solidFill>
            </a:endParaRPr>
          </a:p>
        </p:txBody>
      </p:sp>
      <p:sp>
        <p:nvSpPr>
          <p:cNvPr id="26" name="Rectangle 25"/>
          <p:cNvSpPr/>
          <p:nvPr/>
        </p:nvSpPr>
        <p:spPr>
          <a:xfrm>
            <a:off x="5143504" y="4071942"/>
            <a:ext cx="2000264" cy="250033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 Texts which are both source-language and target-language oriented Optimum translatability</a:t>
            </a:r>
            <a:endParaRPr lang="fr-FR" dirty="0" smtClean="0">
              <a:solidFill>
                <a:schemeClr val="tx1"/>
              </a:solidFill>
            </a:endParaRPr>
          </a:p>
        </p:txBody>
      </p:sp>
      <p:sp>
        <p:nvSpPr>
          <p:cNvPr id="27" name="Rectangle 26"/>
          <p:cNvSpPr/>
          <p:nvPr/>
        </p:nvSpPr>
        <p:spPr>
          <a:xfrm>
            <a:off x="7143768" y="4071942"/>
            <a:ext cx="2000264" cy="250033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smtClean="0"/>
              <a:t>. Texts which are mainly or solely target-language oriented Optimum translatability</a:t>
            </a:r>
            <a:endParaRPr lang="fr-FR" dirty="0" smtClean="0">
              <a:solidFill>
                <a:schemeClr val="tx1"/>
              </a:solidFill>
            </a:endParaRPr>
          </a:p>
        </p:txBody>
      </p:sp>
      <p:sp>
        <p:nvSpPr>
          <p:cNvPr id="28" name="Rectangle 27"/>
          <p:cNvSpPr/>
          <p:nvPr/>
        </p:nvSpPr>
        <p:spPr>
          <a:xfrm>
            <a:off x="71406" y="260315"/>
            <a:ext cx="2857520" cy="954107"/>
          </a:xfrm>
          <a:prstGeom prst="rect">
            <a:avLst/>
          </a:prstGeom>
        </p:spPr>
        <p:txBody>
          <a:bodyPr wrap="square">
            <a:spAutoFit/>
          </a:bodyPr>
          <a:lstStyle/>
          <a:p>
            <a:pPr algn="ctr"/>
            <a:r>
              <a:rPr lang="en-US" sz="2800" i="1" u="sng" dirty="0" smtClean="0"/>
              <a:t>A   New   Classifications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ox(i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ox(in)">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ox(in)">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ox(in)">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linds(horizontal)">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blinds(horizontal)">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blinds(horizontal)">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blinds(horizontal)">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circle(in)">
                                      <p:cBhvr>
                                        <p:cTn id="70" dur="20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8" presetClass="entr" presetSubtype="16"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diamond(in)">
                                      <p:cBhvr>
                                        <p:cTn id="75" dur="2000"/>
                                        <p:tgtEl>
                                          <p:spTgt spid="14"/>
                                        </p:tgtEl>
                                      </p:cBhvr>
                                    </p:animEffect>
                                  </p:childTnLst>
                                </p:cTn>
                              </p:par>
                            </p:childTnLst>
                          </p:cTn>
                        </p:par>
                      </p:childTnLst>
                    </p:cTn>
                  </p:par>
                  <p:par>
                    <p:cTn id="76" fill="hold">
                      <p:stCondLst>
                        <p:cond delay="indefinite"/>
                      </p:stCondLst>
                      <p:childTnLst>
                        <p:par>
                          <p:cTn id="77" fill="hold">
                            <p:stCondLst>
                              <p:cond delay="0"/>
                            </p:stCondLst>
                            <p:childTnLst>
                              <p:par>
                                <p:cTn id="78" presetID="8" presetClass="entr" presetSubtype="16"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diamond(in)">
                                      <p:cBhvr>
                                        <p:cTn id="8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P spid="9" grpId="0"/>
      <p:bldP spid="10" grpId="0"/>
      <p:bldP spid="11" grpId="0"/>
      <p:bldP spid="12" grpId="0"/>
      <p:bldP spid="14" grpId="0" animBg="1"/>
      <p:bldP spid="15" grpId="0" animBg="1"/>
      <p:bldP spid="16" grpId="0" animBg="1"/>
      <p:bldP spid="19" grpId="0" animBg="1"/>
      <p:bldP spid="20" grpId="0" animBg="1"/>
      <p:bldP spid="25"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457200" y="152400"/>
            <a:ext cx="8229600" cy="776270"/>
          </a:xfrm>
        </p:spPr>
        <p:txBody>
          <a:bodyPr/>
          <a:lstStyle/>
          <a:p>
            <a:pPr eaLnBrk="1" fontAlgn="auto" hangingPunct="1">
              <a:spcAft>
                <a:spcPts val="0"/>
              </a:spcAft>
              <a:defRPr/>
            </a:pPr>
            <a:r>
              <a:rPr lang="fr-FR" dirty="0" smtClean="0">
                <a:solidFill>
                  <a:schemeClr val="tx1"/>
                </a:solidFill>
              </a:rPr>
              <a:t>Do </a:t>
            </a:r>
            <a:r>
              <a:rPr lang="fr-FR" dirty="0" err="1" smtClean="0">
                <a:solidFill>
                  <a:schemeClr val="tx1"/>
                </a:solidFill>
              </a:rPr>
              <a:t>we</a:t>
            </a:r>
            <a:r>
              <a:rPr lang="fr-FR" dirty="0" smtClean="0">
                <a:solidFill>
                  <a:schemeClr val="tx1"/>
                </a:solidFill>
              </a:rPr>
              <a:t> translate </a:t>
            </a:r>
            <a:r>
              <a:rPr lang="fr-FR" dirty="0" err="1" smtClean="0">
                <a:solidFill>
                  <a:schemeClr val="tx1"/>
                </a:solidFill>
              </a:rPr>
              <a:t>only</a:t>
            </a:r>
            <a:r>
              <a:rPr lang="fr-FR" dirty="0" smtClean="0">
                <a:solidFill>
                  <a:schemeClr val="tx1"/>
                </a:solidFill>
              </a:rPr>
              <a:t> the </a:t>
            </a:r>
            <a:r>
              <a:rPr lang="fr-FR" dirty="0" err="1" smtClean="0">
                <a:solidFill>
                  <a:schemeClr val="tx1"/>
                </a:solidFill>
              </a:rPr>
              <a:t>meaning</a:t>
            </a:r>
            <a:r>
              <a:rPr lang="fr-FR" dirty="0" smtClean="0">
                <a:solidFill>
                  <a:schemeClr val="tx1"/>
                </a:solidFill>
              </a:rPr>
              <a:t> ??</a:t>
            </a:r>
            <a:endParaRPr lang="pl-PL" dirty="0">
              <a:solidFill>
                <a:schemeClr val="tx1"/>
              </a:solidFill>
            </a:endParaRPr>
          </a:p>
        </p:txBody>
      </p:sp>
      <p:sp>
        <p:nvSpPr>
          <p:cNvPr id="4" name="Rectangle 3"/>
          <p:cNvSpPr/>
          <p:nvPr/>
        </p:nvSpPr>
        <p:spPr>
          <a:xfrm>
            <a:off x="142844" y="1571612"/>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Jacobson Roman    :</a:t>
            </a:r>
          </a:p>
        </p:txBody>
      </p:sp>
      <p:sp>
        <p:nvSpPr>
          <p:cNvPr id="5" name="Rectangle 4"/>
          <p:cNvSpPr/>
          <p:nvPr/>
        </p:nvSpPr>
        <p:spPr>
          <a:xfrm>
            <a:off x="4357686" y="1571612"/>
            <a:ext cx="392909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Meaning</a:t>
            </a:r>
            <a:r>
              <a:rPr lang="fr-FR" sz="2400" dirty="0" smtClean="0">
                <a:solidFill>
                  <a:schemeClr val="tx1"/>
                </a:solidFill>
              </a:rPr>
              <a:t>  Vs </a:t>
            </a:r>
            <a:r>
              <a:rPr lang="fr-FR" sz="2400" dirty="0" err="1" smtClean="0">
                <a:solidFill>
                  <a:schemeClr val="tx1"/>
                </a:solidFill>
              </a:rPr>
              <a:t>Equivalnece</a:t>
            </a:r>
            <a:r>
              <a:rPr lang="fr-FR" sz="2400" dirty="0" smtClean="0">
                <a:solidFill>
                  <a:schemeClr val="tx1"/>
                </a:solidFill>
              </a:rPr>
              <a:t> </a:t>
            </a:r>
          </a:p>
        </p:txBody>
      </p:sp>
      <p:sp>
        <p:nvSpPr>
          <p:cNvPr id="8" name="Rectangle 7"/>
          <p:cNvSpPr/>
          <p:nvPr/>
        </p:nvSpPr>
        <p:spPr>
          <a:xfrm>
            <a:off x="142844" y="2071678"/>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Vinay &amp; </a:t>
            </a:r>
            <a:r>
              <a:rPr lang="fr-FR" sz="2400" dirty="0" err="1" smtClean="0">
                <a:solidFill>
                  <a:schemeClr val="tx1"/>
                </a:solidFill>
              </a:rPr>
              <a:t>Darbelnet</a:t>
            </a:r>
            <a:endParaRPr lang="fr-FR" sz="2400" dirty="0" smtClean="0">
              <a:solidFill>
                <a:schemeClr val="tx1"/>
              </a:solidFill>
            </a:endParaRPr>
          </a:p>
        </p:txBody>
      </p:sp>
      <p:sp>
        <p:nvSpPr>
          <p:cNvPr id="9" name="Rectangle 8"/>
          <p:cNvSpPr/>
          <p:nvPr/>
        </p:nvSpPr>
        <p:spPr>
          <a:xfrm>
            <a:off x="4357686" y="2071678"/>
            <a:ext cx="392909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Literal</a:t>
            </a:r>
            <a:r>
              <a:rPr lang="fr-FR" sz="2400" dirty="0" smtClean="0">
                <a:solidFill>
                  <a:schemeClr val="tx1"/>
                </a:solidFill>
              </a:rPr>
              <a:t> Vs Free</a:t>
            </a:r>
          </a:p>
        </p:txBody>
      </p:sp>
      <p:sp>
        <p:nvSpPr>
          <p:cNvPr id="11" name="Rectangle 10"/>
          <p:cNvSpPr/>
          <p:nvPr/>
        </p:nvSpPr>
        <p:spPr>
          <a:xfrm>
            <a:off x="142844" y="2500306"/>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 Eugene Nida</a:t>
            </a:r>
          </a:p>
        </p:txBody>
      </p:sp>
      <p:sp>
        <p:nvSpPr>
          <p:cNvPr id="12" name="Rectangle 11"/>
          <p:cNvSpPr/>
          <p:nvPr/>
        </p:nvSpPr>
        <p:spPr>
          <a:xfrm>
            <a:off x="4357686" y="2500306"/>
            <a:ext cx="392909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Formal</a:t>
            </a:r>
            <a:r>
              <a:rPr lang="fr-FR" sz="2400" dirty="0" smtClean="0">
                <a:solidFill>
                  <a:schemeClr val="tx1"/>
                </a:solidFill>
              </a:rPr>
              <a:t> Vs </a:t>
            </a:r>
            <a:r>
              <a:rPr lang="fr-FR" sz="2400" dirty="0" err="1" smtClean="0">
                <a:solidFill>
                  <a:schemeClr val="tx1"/>
                </a:solidFill>
              </a:rPr>
              <a:t>Dynamic</a:t>
            </a:r>
            <a:endParaRPr lang="fr-FR" sz="2400" dirty="0" smtClean="0">
              <a:solidFill>
                <a:schemeClr val="tx1"/>
              </a:solidFill>
            </a:endParaRPr>
          </a:p>
        </p:txBody>
      </p:sp>
      <p:sp>
        <p:nvSpPr>
          <p:cNvPr id="13" name="Rectangle 12"/>
          <p:cNvSpPr/>
          <p:nvPr/>
        </p:nvSpPr>
        <p:spPr>
          <a:xfrm>
            <a:off x="142844" y="2928934"/>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Peter </a:t>
            </a:r>
            <a:r>
              <a:rPr lang="fr-FR" sz="2400" dirty="0" err="1" smtClean="0">
                <a:solidFill>
                  <a:schemeClr val="tx1"/>
                </a:solidFill>
              </a:rPr>
              <a:t>Newmark</a:t>
            </a:r>
            <a:r>
              <a:rPr lang="fr-FR" sz="2400" dirty="0" smtClean="0">
                <a:solidFill>
                  <a:schemeClr val="tx1"/>
                </a:solidFill>
              </a:rPr>
              <a:t> </a:t>
            </a:r>
          </a:p>
        </p:txBody>
      </p:sp>
      <p:sp>
        <p:nvSpPr>
          <p:cNvPr id="14" name="Rectangle 13"/>
          <p:cNvSpPr/>
          <p:nvPr/>
        </p:nvSpPr>
        <p:spPr>
          <a:xfrm>
            <a:off x="4357686" y="2857496"/>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Semantic</a:t>
            </a:r>
            <a:r>
              <a:rPr lang="fr-FR" sz="2400" dirty="0" smtClean="0">
                <a:solidFill>
                  <a:schemeClr val="tx1"/>
                </a:solidFill>
              </a:rPr>
              <a:t> Vs Communicative </a:t>
            </a:r>
          </a:p>
        </p:txBody>
      </p:sp>
      <p:sp>
        <p:nvSpPr>
          <p:cNvPr id="15" name="Rectangle 14"/>
          <p:cNvSpPr/>
          <p:nvPr/>
        </p:nvSpPr>
        <p:spPr>
          <a:xfrm>
            <a:off x="142844" y="3357562"/>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Julianne House </a:t>
            </a:r>
          </a:p>
        </p:txBody>
      </p:sp>
      <p:sp>
        <p:nvSpPr>
          <p:cNvPr id="16" name="Rectangle 15"/>
          <p:cNvSpPr/>
          <p:nvPr/>
        </p:nvSpPr>
        <p:spPr>
          <a:xfrm>
            <a:off x="4357686" y="3357562"/>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Overt</a:t>
            </a:r>
            <a:r>
              <a:rPr lang="fr-FR" sz="2400" dirty="0" smtClean="0">
                <a:solidFill>
                  <a:schemeClr val="tx1"/>
                </a:solidFill>
              </a:rPr>
              <a:t>  Vs </a:t>
            </a:r>
            <a:r>
              <a:rPr lang="fr-FR" sz="2400" dirty="0" err="1" smtClean="0">
                <a:solidFill>
                  <a:schemeClr val="tx1"/>
                </a:solidFill>
              </a:rPr>
              <a:t>Covert</a:t>
            </a:r>
            <a:r>
              <a:rPr lang="fr-FR" sz="2400" dirty="0" smtClean="0">
                <a:solidFill>
                  <a:schemeClr val="tx1"/>
                </a:solidFill>
              </a:rPr>
              <a:t> </a:t>
            </a:r>
          </a:p>
        </p:txBody>
      </p:sp>
      <p:sp>
        <p:nvSpPr>
          <p:cNvPr id="17" name="Rectangle 16"/>
          <p:cNvSpPr/>
          <p:nvPr/>
        </p:nvSpPr>
        <p:spPr>
          <a:xfrm>
            <a:off x="142844" y="3857628"/>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Koller</a:t>
            </a:r>
            <a:r>
              <a:rPr lang="fr-FR" sz="2400" dirty="0" smtClean="0">
                <a:solidFill>
                  <a:schemeClr val="tx1"/>
                </a:solidFill>
              </a:rPr>
              <a:t> Werner  </a:t>
            </a:r>
          </a:p>
        </p:txBody>
      </p:sp>
      <p:sp>
        <p:nvSpPr>
          <p:cNvPr id="18" name="Rectangle 17"/>
          <p:cNvSpPr/>
          <p:nvPr/>
        </p:nvSpPr>
        <p:spPr>
          <a:xfrm>
            <a:off x="4357686" y="3786190"/>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05 Equivalences </a:t>
            </a:r>
          </a:p>
        </p:txBody>
      </p:sp>
      <p:sp>
        <p:nvSpPr>
          <p:cNvPr id="19" name="Rectangle 18"/>
          <p:cNvSpPr/>
          <p:nvPr/>
        </p:nvSpPr>
        <p:spPr>
          <a:xfrm>
            <a:off x="142844" y="4500570"/>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Catford</a:t>
            </a:r>
            <a:r>
              <a:rPr lang="fr-FR" sz="2400" dirty="0" smtClean="0">
                <a:solidFill>
                  <a:schemeClr val="tx1"/>
                </a:solidFill>
              </a:rPr>
              <a:t>  </a:t>
            </a:r>
            <a:r>
              <a:rPr lang="fr-FR" sz="2400" dirty="0" err="1" smtClean="0">
                <a:solidFill>
                  <a:schemeClr val="tx1"/>
                </a:solidFill>
              </a:rPr>
              <a:t>John.C</a:t>
            </a:r>
            <a:endParaRPr lang="fr-FR" sz="2400" dirty="0" smtClean="0">
              <a:solidFill>
                <a:schemeClr val="tx1"/>
              </a:solidFill>
            </a:endParaRPr>
          </a:p>
        </p:txBody>
      </p:sp>
      <p:sp>
        <p:nvSpPr>
          <p:cNvPr id="20" name="Rectangle 19"/>
          <p:cNvSpPr/>
          <p:nvPr/>
        </p:nvSpPr>
        <p:spPr>
          <a:xfrm>
            <a:off x="4357686" y="4500570"/>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Formal</a:t>
            </a:r>
            <a:r>
              <a:rPr lang="fr-FR" sz="2400" dirty="0" smtClean="0">
                <a:solidFill>
                  <a:schemeClr val="tx1"/>
                </a:solidFill>
              </a:rPr>
              <a:t> </a:t>
            </a:r>
            <a:r>
              <a:rPr lang="fr-FR" sz="2400" dirty="0" err="1" smtClean="0">
                <a:solidFill>
                  <a:schemeClr val="tx1"/>
                </a:solidFill>
              </a:rPr>
              <a:t>correspondonce</a:t>
            </a:r>
            <a:r>
              <a:rPr lang="fr-FR" sz="2400" dirty="0" smtClean="0">
                <a:solidFill>
                  <a:schemeClr val="tx1"/>
                </a:solidFill>
              </a:rPr>
              <a:t>  </a:t>
            </a:r>
          </a:p>
          <a:p>
            <a:pPr algn="ctr"/>
            <a:r>
              <a:rPr lang="fr-FR" sz="2400" dirty="0" err="1" smtClean="0">
                <a:solidFill>
                  <a:schemeClr val="tx1"/>
                </a:solidFill>
              </a:rPr>
              <a:t>Textual</a:t>
            </a:r>
            <a:r>
              <a:rPr lang="fr-FR" sz="2400" dirty="0" smtClean="0">
                <a:solidFill>
                  <a:schemeClr val="tx1"/>
                </a:solidFill>
              </a:rPr>
              <a:t> Equivalence</a:t>
            </a:r>
          </a:p>
        </p:txBody>
      </p:sp>
      <p:sp>
        <p:nvSpPr>
          <p:cNvPr id="21" name="Rectangle 20"/>
          <p:cNvSpPr/>
          <p:nvPr/>
        </p:nvSpPr>
        <p:spPr>
          <a:xfrm>
            <a:off x="142844" y="5286388"/>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rPr>
              <a:t>Katarina </a:t>
            </a:r>
            <a:r>
              <a:rPr lang="fr-FR" sz="2400" dirty="0" err="1" smtClean="0">
                <a:solidFill>
                  <a:schemeClr val="tx1"/>
                </a:solidFill>
              </a:rPr>
              <a:t>Reiss</a:t>
            </a:r>
            <a:r>
              <a:rPr lang="fr-FR" sz="2400" dirty="0" smtClean="0">
                <a:solidFill>
                  <a:schemeClr val="tx1"/>
                </a:solidFill>
              </a:rPr>
              <a:t>  </a:t>
            </a:r>
          </a:p>
        </p:txBody>
      </p:sp>
      <p:sp>
        <p:nvSpPr>
          <p:cNvPr id="22" name="Rectangle 21"/>
          <p:cNvSpPr/>
          <p:nvPr/>
        </p:nvSpPr>
        <p:spPr>
          <a:xfrm>
            <a:off x="4357686" y="5286388"/>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Text</a:t>
            </a:r>
            <a:r>
              <a:rPr lang="fr-FR" sz="2400" dirty="0" smtClean="0">
                <a:solidFill>
                  <a:schemeClr val="tx1"/>
                </a:solidFill>
              </a:rPr>
              <a:t>   types </a:t>
            </a:r>
          </a:p>
        </p:txBody>
      </p:sp>
      <p:sp>
        <p:nvSpPr>
          <p:cNvPr id="23" name="Rectangle 22"/>
          <p:cNvSpPr/>
          <p:nvPr/>
        </p:nvSpPr>
        <p:spPr>
          <a:xfrm>
            <a:off x="142844" y="5786454"/>
            <a:ext cx="2928958"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Christianne</a:t>
            </a:r>
            <a:r>
              <a:rPr lang="fr-FR" sz="2400" dirty="0" smtClean="0">
                <a:solidFill>
                  <a:schemeClr val="tx1"/>
                </a:solidFill>
              </a:rPr>
              <a:t> Nord </a:t>
            </a:r>
          </a:p>
        </p:txBody>
      </p:sp>
      <p:sp>
        <p:nvSpPr>
          <p:cNvPr id="24" name="Rectangle 23"/>
          <p:cNvSpPr/>
          <p:nvPr/>
        </p:nvSpPr>
        <p:spPr>
          <a:xfrm>
            <a:off x="4357686" y="5786454"/>
            <a:ext cx="4286280"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rPr>
              <a:t>Documentry</a:t>
            </a:r>
            <a:r>
              <a:rPr lang="fr-FR" sz="2400" dirty="0" smtClean="0">
                <a:solidFill>
                  <a:schemeClr val="tx1"/>
                </a:solidFill>
              </a:rPr>
              <a:t> Vs </a:t>
            </a:r>
            <a:r>
              <a:rPr lang="fr-FR" sz="2400" dirty="0" err="1" smtClean="0">
                <a:solidFill>
                  <a:schemeClr val="tx1"/>
                </a:solidFill>
              </a:rPr>
              <a:t>Instrmental</a:t>
            </a:r>
            <a:r>
              <a:rPr lang="fr-FR" sz="2400" dirty="0" smtClean="0">
                <a:solidFill>
                  <a:schemeClr val="tx1"/>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ox(i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ox(in)">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ox(in)">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linds(horizont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ox(in)">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linds(horizont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ox(in)">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linds(horizontal)">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ox(in)">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blinds(horizontal)">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4" presetClass="entr" presetSubtype="16"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box(in)">
                                      <p:cBhvr>
                                        <p:cTn id="9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1"/>
          <p:cNvSpPr>
            <a:spLocks noGrp="1"/>
          </p:cNvSpPr>
          <p:nvPr>
            <p:ph idx="1"/>
          </p:nvPr>
        </p:nvSpPr>
        <p:spPr>
          <a:xfrm>
            <a:off x="214313" y="857250"/>
            <a:ext cx="8643937" cy="5786438"/>
          </a:xfrm>
        </p:spPr>
        <p:txBody>
          <a:bodyPr/>
          <a:lstStyle/>
          <a:p>
            <a:pPr lvl="1">
              <a:buFont typeface="Wingdings 2" pitchFamily="18" charset="2"/>
              <a:buNone/>
            </a:pPr>
            <a:r>
              <a:rPr lang="en-US" sz="4000" b="1" dirty="0" smtClean="0">
                <a:solidFill>
                  <a:srgbClr val="0000FF"/>
                </a:solidFill>
              </a:rPr>
              <a:t>2.1 </a:t>
            </a:r>
            <a:r>
              <a:rPr lang="en-US" sz="3200" b="1" u="sng" dirty="0" smtClean="0">
                <a:solidFill>
                  <a:srgbClr val="0000FF"/>
                </a:solidFill>
              </a:rPr>
              <a:t>Prose</a:t>
            </a:r>
            <a:r>
              <a:rPr lang="en-US" sz="3200" b="1" u="sng" dirty="0" smtClean="0"/>
              <a:t>:</a:t>
            </a:r>
            <a:r>
              <a:rPr lang="en-US" sz="3200" dirty="0" smtClean="0"/>
              <a:t> </a:t>
            </a:r>
            <a:endParaRPr lang="fr-FR" sz="2800" dirty="0" smtClean="0"/>
          </a:p>
          <a:p>
            <a:r>
              <a:rPr lang="en-US" sz="4200" b="1" u="sng" dirty="0" smtClean="0"/>
              <a:t>Example 01</a:t>
            </a:r>
            <a:r>
              <a:rPr lang="en-US" sz="2800" b="1" u="sng" dirty="0" smtClean="0"/>
              <a:t>: </a:t>
            </a:r>
            <a:r>
              <a:rPr lang="en-US" sz="2800" dirty="0" smtClean="0"/>
              <a:t>: a phenomenon in languages known as a Palindrome; is a word or phrase that reads the same</a:t>
            </a:r>
            <a:r>
              <a:rPr lang="fr-FR" altLang="pl-PL" dirty="0" smtClean="0"/>
              <a:t> </a:t>
            </a:r>
            <a:r>
              <a:rPr lang="en-US" sz="2800" dirty="0" err="1" smtClean="0"/>
              <a:t>backwords</a:t>
            </a:r>
            <a:r>
              <a:rPr lang="en-US" sz="2800" dirty="0" smtClean="0"/>
              <a:t> as forwards </a:t>
            </a:r>
            <a:r>
              <a:rPr lang="en-US" sz="2800" dirty="0" err="1" smtClean="0"/>
              <a:t>sush</a:t>
            </a:r>
            <a:r>
              <a:rPr lang="en-US" sz="2800" dirty="0" smtClean="0"/>
              <a:t> as : </a:t>
            </a:r>
          </a:p>
          <a:p>
            <a:r>
              <a:rPr lang="en-US" sz="2800" dirty="0" smtClean="0"/>
              <a:t>Racecar</a:t>
            </a:r>
          </a:p>
          <a:p>
            <a:r>
              <a:rPr lang="en-US" sz="2800" dirty="0" smtClean="0"/>
              <a:t>A butt tuba. </a:t>
            </a:r>
          </a:p>
          <a:p>
            <a:r>
              <a:rPr lang="en-US" sz="2800" dirty="0" smtClean="0"/>
              <a:t>But sad Eva saved a stub.</a:t>
            </a:r>
            <a:endParaRPr lang="fr-FR" sz="2800" dirty="0" smtClean="0"/>
          </a:p>
          <a:p>
            <a:r>
              <a:rPr lang="en-US" sz="2800" dirty="0" smtClean="0"/>
              <a:t>Are we not drawn onward to new era?</a:t>
            </a:r>
            <a:endParaRPr lang="fr-FR" sz="2800" dirty="0" smtClean="0"/>
          </a:p>
          <a:p>
            <a:r>
              <a:rPr lang="en-US" sz="2800" dirty="0" smtClean="0"/>
              <a:t>Animal loots foliated detail of stool lamina.</a:t>
            </a:r>
            <a:endParaRPr lang="fr-FR" sz="2800" dirty="0" smtClean="0"/>
          </a:p>
          <a:p>
            <a:endParaRPr lang="fr-FR" altLang="pl-PL" dirty="0" smtClean="0"/>
          </a:p>
          <a:p>
            <a:endParaRPr lang="pl-PL" altLang="pl-PL" dirty="0" smtClean="0"/>
          </a:p>
        </p:txBody>
      </p:sp>
      <p:sp>
        <p:nvSpPr>
          <p:cNvPr id="3" name="Tytuł 2"/>
          <p:cNvSpPr>
            <a:spLocks noGrp="1"/>
          </p:cNvSpPr>
          <p:nvPr>
            <p:ph type="title"/>
          </p:nvPr>
        </p:nvSpPr>
        <p:spPr>
          <a:xfrm>
            <a:off x="457200" y="152400"/>
            <a:ext cx="8229600" cy="633394"/>
          </a:xfrm>
        </p:spPr>
        <p:txBody>
          <a:bodyPr>
            <a:normAutofit fontScale="90000"/>
          </a:bodyPr>
          <a:lstStyle/>
          <a:p>
            <a:pPr eaLnBrk="1" fontAlgn="auto" hangingPunct="1">
              <a:spcAft>
                <a:spcPts val="0"/>
              </a:spcAft>
              <a:defRPr/>
            </a:pPr>
            <a:r>
              <a:rPr lang="fr-FR" sz="6000" smtClean="0">
                <a:solidFill>
                  <a:schemeClr val="tx1"/>
                </a:solidFill>
              </a:rPr>
              <a:t>02</a:t>
            </a:r>
            <a:r>
              <a:rPr lang="fr-FR" smtClean="0">
                <a:solidFill>
                  <a:schemeClr val="tx1"/>
                </a:solidFill>
              </a:rPr>
              <a:t> </a:t>
            </a:r>
            <a:r>
              <a:rPr lang="fr-FR" err="1" smtClean="0">
                <a:solidFill>
                  <a:schemeClr val="tx1"/>
                </a:solidFill>
              </a:rPr>
              <a:t>Methodology</a:t>
            </a:r>
            <a:endParaRPr lang="pl-PL">
              <a:solidFill>
                <a:schemeClr val="tx1"/>
              </a:solidFill>
            </a:endParaRPr>
          </a:p>
        </p:txBody>
      </p:sp>
      <p:sp>
        <p:nvSpPr>
          <p:cNvPr id="1126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pl-PL" altLang="pl-PL">
              <a:latin typeface="Constantia" pitchFamily="18" charset="0"/>
            </a:endParaRP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contenu 1"/>
          <p:cNvSpPr>
            <a:spLocks noGrp="1"/>
          </p:cNvSpPr>
          <p:nvPr>
            <p:ph idx="1"/>
          </p:nvPr>
        </p:nvSpPr>
        <p:spPr>
          <a:xfrm>
            <a:off x="457200" y="500063"/>
            <a:ext cx="8229600" cy="5595937"/>
          </a:xfrm>
        </p:spPr>
        <p:txBody>
          <a:bodyPr/>
          <a:lstStyle/>
          <a:p>
            <a:pPr algn="r" rtl="1">
              <a:buNone/>
            </a:pPr>
            <a:r>
              <a:rPr lang="en-US" dirty="0" smtClean="0"/>
              <a:t> </a:t>
            </a:r>
            <a:endParaRPr lang="fr-FR" dirty="0" smtClean="0"/>
          </a:p>
          <a:p>
            <a:pPr marL="514350" indent="-514350" algn="r" rtl="1"/>
            <a:r>
              <a:rPr lang="ar-SA" dirty="0" smtClean="0"/>
              <a:t>أَرْضٌ خَضْرَاء</a:t>
            </a:r>
          </a:p>
          <a:p>
            <a:pPr marL="514350" indent="-514350" algn="r" rtl="1"/>
            <a:r>
              <a:rPr lang="ar-SA" dirty="0" smtClean="0"/>
              <a:t>دَامَ عَلَى العِمَاد</a:t>
            </a:r>
            <a:r>
              <a:rPr lang="fr-FR" dirty="0" smtClean="0"/>
              <a:t> </a:t>
            </a:r>
            <a:endParaRPr lang="ar-SA" dirty="0" smtClean="0"/>
          </a:p>
          <a:p>
            <a:pPr marL="514350" indent="-514350" algn="r" rtl="1"/>
            <a:r>
              <a:rPr lang="ar-SA" dirty="0" smtClean="0"/>
              <a:t>حُوتٌ فَمُهُ مَفْتُوح</a:t>
            </a:r>
          </a:p>
          <a:p>
            <a:pPr marL="514350" indent="-514350" algn="r" rtl="1"/>
            <a:r>
              <a:rPr lang="ar-SA" dirty="0" smtClean="0"/>
              <a:t>كَمَالُكَ تَحْتَ كَلَامِك</a:t>
            </a:r>
          </a:p>
          <a:p>
            <a:pPr marL="514350" indent="-514350" algn="r" rtl="1"/>
            <a:r>
              <a:rPr lang="ar-SA" dirty="0" smtClean="0"/>
              <a:t>بَلَحٌ تَعَلَّقَ بِقَلْعَةِ حَلَب</a:t>
            </a:r>
          </a:p>
          <a:p>
            <a:pPr marL="514350" indent="-514350" algn="r" rtl="1"/>
            <a:r>
              <a:rPr lang="ar-SA" dirty="0" smtClean="0"/>
              <a:t>سِرْ فَلَا كَبَا بِكَ الفَرَس</a:t>
            </a:r>
          </a:p>
          <a:p>
            <a:pPr marL="514350" indent="-514350" algn="r" rtl="1"/>
            <a:r>
              <a:rPr lang="ar-SA" dirty="0" smtClean="0"/>
              <a:t>سُورُ حَمَاه بِرَبِّهَا مَحْرُوس</a:t>
            </a:r>
          </a:p>
          <a:p>
            <a:pPr marL="514350" indent="-514350" algn="r" rtl="1"/>
            <a:r>
              <a:rPr lang="ar-SA" dirty="0" smtClean="0"/>
              <a:t>لُذْ بِكُلِّ مَؤَمَّلٍ إِذَا لمَّ وَمَلِكٍ بَذَلَ</a:t>
            </a:r>
          </a:p>
          <a:p>
            <a:pPr marL="514350" indent="-514350" algn="r" rtl="1"/>
            <a:r>
              <a:rPr lang="ar-SA" dirty="0" smtClean="0"/>
              <a:t>مَوَدَّتُهُ تَدُومُ لِكُلِّ هَوْلٍ وَهَلْ كُلُّ مَوَّدَتِهِ تَدُوم</a:t>
            </a:r>
            <a:endParaRPr lang="fr-FR" dirty="0" smtClean="0"/>
          </a:p>
          <a:p>
            <a:pPr rtl="1">
              <a:buNone/>
            </a:pPr>
            <a:r>
              <a:rPr lang="en-US" dirty="0" smtClean="0"/>
              <a:t> </a:t>
            </a:r>
            <a:endParaRPr lang="fr-FR" dirty="0" smtClean="0"/>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contenu 1"/>
          <p:cNvSpPr>
            <a:spLocks noGrp="1"/>
          </p:cNvSpPr>
          <p:nvPr>
            <p:ph idx="1"/>
          </p:nvPr>
        </p:nvSpPr>
        <p:spPr>
          <a:xfrm>
            <a:off x="457200" y="642938"/>
            <a:ext cx="8229600" cy="6000750"/>
          </a:xfrm>
        </p:spPr>
        <p:txBody>
          <a:bodyPr/>
          <a:lstStyle/>
          <a:p>
            <a:r>
              <a:rPr lang="en-US" sz="4200" b="1" u="sng" dirty="0" smtClean="0"/>
              <a:t>Example 02</a:t>
            </a:r>
            <a:r>
              <a:rPr lang="en-US" sz="2400" b="1" u="sng" dirty="0" smtClean="0"/>
              <a:t>: </a:t>
            </a:r>
            <a:r>
              <a:rPr lang="en-US" sz="2400" dirty="0" smtClean="0"/>
              <a:t>a speech delivered more than 1000 years ago to show one’s linguistic and elocution skills,</a:t>
            </a:r>
            <a:r>
              <a:rPr lang="fr-FR" sz="2400" dirty="0" smtClean="0"/>
              <a:t> </a:t>
            </a:r>
            <a:r>
              <a:rPr lang="fr-FR" sz="2400" dirty="0" err="1" smtClean="0"/>
              <a:t>this</a:t>
            </a:r>
            <a:r>
              <a:rPr lang="fr-FR" sz="2400" dirty="0" smtClean="0"/>
              <a:t> sermon </a:t>
            </a:r>
            <a:r>
              <a:rPr lang="fr-FR" sz="2400" dirty="0" err="1" smtClean="0"/>
              <a:t>is</a:t>
            </a:r>
            <a:r>
              <a:rPr lang="fr-FR" sz="2400" dirty="0" smtClean="0"/>
              <a:t> </a:t>
            </a:r>
            <a:r>
              <a:rPr lang="fr-FR" sz="2400" dirty="0" err="1" smtClean="0"/>
              <a:t>composed</a:t>
            </a:r>
            <a:r>
              <a:rPr lang="fr-FR" sz="2400" dirty="0" smtClean="0"/>
              <a:t> of 250 </a:t>
            </a:r>
            <a:r>
              <a:rPr lang="fr-FR" sz="2400" dirty="0" err="1" smtClean="0"/>
              <a:t>words</a:t>
            </a:r>
            <a:r>
              <a:rPr lang="fr-FR" sz="2400" dirty="0" smtClean="0"/>
              <a:t> </a:t>
            </a:r>
            <a:r>
              <a:rPr lang="fr-FR" sz="2400" dirty="0" err="1" smtClean="0"/>
              <a:t>so</a:t>
            </a:r>
            <a:r>
              <a:rPr lang="fr-FR" sz="2400" dirty="0" smtClean="0"/>
              <a:t> </a:t>
            </a:r>
            <a:r>
              <a:rPr lang="fr-FR" sz="2400" dirty="0" err="1" smtClean="0"/>
              <a:t>it’s</a:t>
            </a:r>
            <a:r>
              <a:rPr lang="fr-FR" sz="2400" dirty="0" smtClean="0"/>
              <a:t> a </a:t>
            </a:r>
            <a:r>
              <a:rPr lang="fr-FR" sz="2400" dirty="0" err="1" smtClean="0"/>
              <a:t>complete</a:t>
            </a:r>
            <a:r>
              <a:rPr lang="fr-FR" sz="2400" dirty="0" smtClean="0"/>
              <a:t> </a:t>
            </a:r>
            <a:r>
              <a:rPr lang="fr-FR" sz="2400" dirty="0" err="1" smtClean="0"/>
              <a:t>discourse</a:t>
            </a:r>
            <a:r>
              <a:rPr lang="fr-FR" sz="2400" dirty="0" smtClean="0"/>
              <a:t> , a normal speech, </a:t>
            </a:r>
            <a:r>
              <a:rPr lang="fr-FR" sz="2400" dirty="0" err="1" smtClean="0"/>
              <a:t>it</a:t>
            </a:r>
            <a:r>
              <a:rPr lang="fr-FR" sz="2400" dirty="0" smtClean="0"/>
              <a:t> </a:t>
            </a:r>
            <a:r>
              <a:rPr lang="fr-FR" sz="2400" dirty="0" err="1" smtClean="0"/>
              <a:t>is</a:t>
            </a:r>
            <a:r>
              <a:rPr lang="fr-FR" sz="2400" dirty="0" smtClean="0"/>
              <a:t> translatable </a:t>
            </a:r>
            <a:r>
              <a:rPr lang="fr-FR" sz="2400" dirty="0" err="1" smtClean="0"/>
              <a:t>though</a:t>
            </a:r>
            <a:r>
              <a:rPr lang="fr-FR" sz="2400" dirty="0" smtClean="0"/>
              <a:t> </a:t>
            </a:r>
            <a:r>
              <a:rPr lang="fr-FR" sz="2400" dirty="0" err="1" smtClean="0"/>
              <a:t>it</a:t>
            </a:r>
            <a:r>
              <a:rPr lang="fr-FR" sz="2400" dirty="0" smtClean="0"/>
              <a:t> </a:t>
            </a:r>
            <a:r>
              <a:rPr lang="fr-FR" sz="2400" dirty="0" err="1" smtClean="0"/>
              <a:t>was</a:t>
            </a:r>
            <a:r>
              <a:rPr lang="fr-FR" sz="2400" dirty="0" smtClean="0"/>
              <a:t> </a:t>
            </a:r>
            <a:r>
              <a:rPr lang="fr-FR" sz="2400" dirty="0" err="1" smtClean="0"/>
              <a:t>perfectly</a:t>
            </a:r>
            <a:r>
              <a:rPr lang="fr-FR" sz="2400" dirty="0" smtClean="0"/>
              <a:t> </a:t>
            </a:r>
            <a:r>
              <a:rPr lang="fr-FR" sz="2400" dirty="0" err="1" smtClean="0"/>
              <a:t>rhymed</a:t>
            </a:r>
            <a:r>
              <a:rPr lang="fr-FR" sz="2400" dirty="0" smtClean="0"/>
              <a:t> and </a:t>
            </a:r>
            <a:r>
              <a:rPr lang="fr-FR" sz="2400" dirty="0" err="1" smtClean="0"/>
              <a:t>well</a:t>
            </a:r>
            <a:r>
              <a:rPr lang="fr-FR" sz="2400" dirty="0" smtClean="0"/>
              <a:t>-</a:t>
            </a:r>
            <a:r>
              <a:rPr lang="fr-FR" sz="2400" dirty="0" err="1" smtClean="0"/>
              <a:t>tooled</a:t>
            </a:r>
            <a:r>
              <a:rPr lang="fr-FR" sz="2400" dirty="0" smtClean="0"/>
              <a:t> in </a:t>
            </a:r>
            <a:r>
              <a:rPr lang="fr-FR" sz="2400" dirty="0" err="1" smtClean="0"/>
              <a:t>rhetorical</a:t>
            </a:r>
            <a:r>
              <a:rPr lang="fr-FR" sz="2400" dirty="0" smtClean="0"/>
              <a:t> </a:t>
            </a:r>
            <a:r>
              <a:rPr lang="fr-FR" sz="2400" dirty="0" err="1" smtClean="0"/>
              <a:t>devices</a:t>
            </a:r>
            <a:r>
              <a:rPr lang="fr-FR" sz="2400" dirty="0" smtClean="0"/>
              <a:t>, but the </a:t>
            </a:r>
            <a:r>
              <a:rPr lang="fr-FR" sz="2400" dirty="0" err="1" smtClean="0"/>
              <a:t>key</a:t>
            </a:r>
            <a:r>
              <a:rPr lang="fr-FR" sz="2400" dirty="0" smtClean="0"/>
              <a:t> issue </a:t>
            </a:r>
            <a:r>
              <a:rPr lang="fr-FR" sz="2400" dirty="0" err="1" smtClean="0"/>
              <a:t>here</a:t>
            </a:r>
            <a:r>
              <a:rPr lang="fr-FR" sz="2400" dirty="0" smtClean="0"/>
              <a:t> ,</a:t>
            </a:r>
            <a:r>
              <a:rPr lang="fr-FR" sz="2400" dirty="0" err="1" smtClean="0"/>
              <a:t>is</a:t>
            </a:r>
            <a:r>
              <a:rPr lang="fr-FR" sz="2400" dirty="0" smtClean="0"/>
              <a:t> not </a:t>
            </a:r>
            <a:r>
              <a:rPr lang="fr-FR" sz="2400" dirty="0" err="1" smtClean="0"/>
              <a:t>at</a:t>
            </a:r>
            <a:r>
              <a:rPr lang="fr-FR" sz="2400" dirty="0" smtClean="0"/>
              <a:t> </a:t>
            </a:r>
            <a:r>
              <a:rPr lang="fr-FR" sz="2400" dirty="0" err="1" smtClean="0"/>
              <a:t>these</a:t>
            </a:r>
            <a:r>
              <a:rPr lang="fr-FR" sz="2400" dirty="0" smtClean="0"/>
              <a:t> </a:t>
            </a:r>
            <a:r>
              <a:rPr lang="fr-FR" sz="2400" dirty="0" err="1" smtClean="0"/>
              <a:t>levels</a:t>
            </a:r>
            <a:r>
              <a:rPr lang="fr-FR" sz="2400" dirty="0" smtClean="0"/>
              <a:t> , the </a:t>
            </a:r>
            <a:r>
              <a:rPr lang="fr-FR" sz="2400" dirty="0" err="1" smtClean="0"/>
              <a:t>fact</a:t>
            </a:r>
            <a:r>
              <a:rPr lang="fr-FR" sz="2400" dirty="0" smtClean="0"/>
              <a:t> </a:t>
            </a:r>
            <a:r>
              <a:rPr lang="fr-FR" sz="2400" dirty="0" err="1" smtClean="0"/>
              <a:t>that</a:t>
            </a:r>
            <a:r>
              <a:rPr lang="fr-FR" sz="2400" dirty="0" smtClean="0"/>
              <a:t> </a:t>
            </a:r>
            <a:r>
              <a:rPr lang="fr-FR" sz="2400" dirty="0" err="1" smtClean="0"/>
              <a:t>this</a:t>
            </a:r>
            <a:r>
              <a:rPr lang="fr-FR" sz="2400" dirty="0" smtClean="0"/>
              <a:t> speech </a:t>
            </a:r>
            <a:r>
              <a:rPr lang="fr-FR" sz="2400" dirty="0" err="1" smtClean="0"/>
              <a:t>is</a:t>
            </a:r>
            <a:r>
              <a:rPr lang="fr-FR" sz="2400" dirty="0" smtClean="0"/>
              <a:t> </a:t>
            </a:r>
            <a:r>
              <a:rPr lang="fr-FR" sz="2400" dirty="0" err="1" smtClean="0"/>
              <a:t>written</a:t>
            </a:r>
            <a:r>
              <a:rPr lang="fr-FR" sz="2400" dirty="0" smtClean="0"/>
              <a:t> </a:t>
            </a:r>
            <a:r>
              <a:rPr lang="fr-FR" sz="2400" dirty="0" err="1" smtClean="0"/>
              <a:t>only</a:t>
            </a:r>
            <a:r>
              <a:rPr lang="fr-FR" sz="2400" dirty="0" smtClean="0"/>
              <a:t> by 46 per cent of the </a:t>
            </a:r>
            <a:r>
              <a:rPr lang="fr-FR" sz="2400" dirty="0" err="1" smtClean="0"/>
              <a:t>Arabic</a:t>
            </a:r>
            <a:r>
              <a:rPr lang="fr-FR" sz="2400" dirty="0" smtClean="0"/>
              <a:t> </a:t>
            </a:r>
            <a:r>
              <a:rPr lang="fr-FR" sz="2400" dirty="0" err="1" smtClean="0"/>
              <a:t>language</a:t>
            </a:r>
            <a:r>
              <a:rPr lang="fr-FR" sz="2400" dirty="0" smtClean="0"/>
              <a:t>, </a:t>
            </a:r>
            <a:r>
              <a:rPr lang="fr-FR" sz="2400" dirty="0" err="1" smtClean="0"/>
              <a:t>so</a:t>
            </a:r>
            <a:r>
              <a:rPr lang="fr-FR" sz="2400" dirty="0" smtClean="0"/>
              <a:t> 54 per cent </a:t>
            </a:r>
            <a:r>
              <a:rPr lang="fr-FR" sz="2400" dirty="0" err="1" smtClean="0"/>
              <a:t>were</a:t>
            </a:r>
            <a:r>
              <a:rPr lang="fr-FR" sz="2400" dirty="0" smtClean="0"/>
              <a:t> </a:t>
            </a:r>
            <a:r>
              <a:rPr lang="fr-FR" sz="2400" dirty="0" err="1" smtClean="0"/>
              <a:t>deleted</a:t>
            </a:r>
            <a:r>
              <a:rPr lang="fr-FR" sz="2400" dirty="0" smtClean="0"/>
              <a:t> </a:t>
            </a:r>
            <a:r>
              <a:rPr lang="fr-FR" sz="2400" dirty="0" err="1" smtClean="0"/>
              <a:t>from</a:t>
            </a:r>
            <a:r>
              <a:rPr lang="fr-FR" sz="2400" dirty="0" smtClean="0"/>
              <a:t> the </a:t>
            </a:r>
            <a:r>
              <a:rPr lang="fr-FR" sz="2400" dirty="0" err="1" smtClean="0"/>
              <a:t>Arabic</a:t>
            </a:r>
            <a:r>
              <a:rPr lang="fr-FR" sz="2400" dirty="0" smtClean="0"/>
              <a:t> alphabet , </a:t>
            </a:r>
            <a:r>
              <a:rPr lang="fr-FR" sz="2400" dirty="0" err="1" smtClean="0"/>
              <a:t>so</a:t>
            </a:r>
            <a:r>
              <a:rPr lang="fr-FR" sz="2400" dirty="0" smtClean="0"/>
              <a:t> </a:t>
            </a:r>
            <a:r>
              <a:rPr lang="fr-FR" sz="2400" dirty="0" err="1" smtClean="0"/>
              <a:t>this</a:t>
            </a:r>
            <a:r>
              <a:rPr lang="fr-FR" sz="2400" dirty="0" smtClean="0"/>
              <a:t> </a:t>
            </a:r>
            <a:r>
              <a:rPr lang="fr-FR" sz="2400" dirty="0" err="1" smtClean="0"/>
              <a:t>was</a:t>
            </a:r>
            <a:r>
              <a:rPr lang="fr-FR" sz="2400" dirty="0" smtClean="0"/>
              <a:t> a challenge </a:t>
            </a:r>
            <a:r>
              <a:rPr lang="fr-FR" sz="2400" dirty="0" err="1" smtClean="0"/>
              <a:t>at</a:t>
            </a:r>
            <a:r>
              <a:rPr lang="fr-FR" sz="2400" dirty="0" smtClean="0"/>
              <a:t> </a:t>
            </a:r>
            <a:r>
              <a:rPr lang="fr-FR" sz="2400" dirty="0" err="1" smtClean="0"/>
              <a:t>that</a:t>
            </a:r>
            <a:r>
              <a:rPr lang="fr-FR" sz="2400" dirty="0" smtClean="0"/>
              <a:t> time to </a:t>
            </a:r>
            <a:r>
              <a:rPr lang="fr-FR" sz="2400" dirty="0" err="1" smtClean="0"/>
              <a:t>write</a:t>
            </a:r>
            <a:r>
              <a:rPr lang="fr-FR" sz="2400" dirty="0" smtClean="0"/>
              <a:t> articles </a:t>
            </a:r>
            <a:r>
              <a:rPr lang="fr-FR" sz="2400" dirty="0" err="1" smtClean="0"/>
              <a:t>using</a:t>
            </a:r>
            <a:r>
              <a:rPr lang="fr-FR" sz="2400" dirty="0" smtClean="0"/>
              <a:t> </a:t>
            </a:r>
            <a:r>
              <a:rPr lang="fr-FR" sz="2400" dirty="0" err="1" smtClean="0"/>
              <a:t>only</a:t>
            </a:r>
            <a:r>
              <a:rPr lang="fr-FR" sz="2400" dirty="0" smtClean="0"/>
              <a:t> the </a:t>
            </a:r>
            <a:r>
              <a:rPr lang="fr-FR" sz="2400" dirty="0" err="1" smtClean="0"/>
              <a:t>half</a:t>
            </a:r>
            <a:r>
              <a:rPr lang="fr-FR" sz="2400" dirty="0" smtClean="0"/>
              <a:t> of the alphabets </a:t>
            </a:r>
            <a:r>
              <a:rPr lang="fr-FR" sz="2400" dirty="0" err="1" smtClean="0"/>
              <a:t>showing</a:t>
            </a:r>
            <a:r>
              <a:rPr lang="fr-FR" sz="2400" dirty="0" smtClean="0"/>
              <a:t> </a:t>
            </a:r>
            <a:r>
              <a:rPr lang="fr-FR" sz="2400" dirty="0" err="1" smtClean="0"/>
              <a:t>writing</a:t>
            </a:r>
            <a:r>
              <a:rPr lang="fr-FR" sz="2400" dirty="0" smtClean="0"/>
              <a:t> </a:t>
            </a:r>
            <a:r>
              <a:rPr lang="fr-FR" sz="2400" dirty="0" err="1" smtClean="0"/>
              <a:t>skills</a:t>
            </a:r>
            <a:r>
              <a:rPr lang="fr-FR" sz="2400" dirty="0" smtClean="0"/>
              <a:t> as </a:t>
            </a:r>
            <a:r>
              <a:rPr lang="fr-FR" sz="2400" dirty="0" err="1" smtClean="0"/>
              <a:t>well</a:t>
            </a:r>
            <a:r>
              <a:rPr lang="fr-FR" sz="2400" dirty="0" smtClean="0"/>
              <a:t> as the </a:t>
            </a:r>
            <a:r>
              <a:rPr lang="fr-FR" sz="2400" dirty="0" err="1" smtClean="0"/>
              <a:t>flexibility</a:t>
            </a:r>
            <a:r>
              <a:rPr lang="fr-FR" sz="2400" dirty="0" smtClean="0"/>
              <a:t> of </a:t>
            </a:r>
            <a:r>
              <a:rPr lang="fr-FR" sz="2400" dirty="0" err="1" smtClean="0"/>
              <a:t>Arabic</a:t>
            </a:r>
            <a:r>
              <a:rPr lang="fr-FR" sz="2400" dirty="0" smtClean="0"/>
              <a:t> </a:t>
            </a:r>
            <a:r>
              <a:rPr lang="fr-FR" sz="2400" dirty="0" err="1" smtClean="0"/>
              <a:t>language</a:t>
            </a:r>
            <a:r>
              <a:rPr lang="fr-FR" sz="2400" dirty="0" smtClean="0"/>
              <a:t>.</a:t>
            </a:r>
          </a:p>
          <a:p>
            <a:pPr>
              <a:buFont typeface="Wingdings 2" pitchFamily="18" charset="2"/>
              <a:buNone/>
            </a:pPr>
            <a:endParaRPr lang="fr-FR" dirty="0" smtClean="0"/>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contenu 1"/>
          <p:cNvSpPr>
            <a:spLocks noGrp="1"/>
          </p:cNvSpPr>
          <p:nvPr>
            <p:ph idx="1"/>
          </p:nvPr>
        </p:nvSpPr>
        <p:spPr>
          <a:xfrm>
            <a:off x="457200" y="357188"/>
            <a:ext cx="8229600" cy="5738812"/>
          </a:xfrm>
        </p:spPr>
        <p:txBody>
          <a:bodyPr/>
          <a:lstStyle/>
          <a:p>
            <a:pPr algn="r" rtl="1"/>
            <a:r>
              <a:rPr lang="ar-SA" sz="2000" dirty="0" smtClean="0"/>
              <a:t>الْحَمْدُ للهِ الْمَلِكِ الْمَحْمُودِ ، الْمَالِكِ الْوَدُودِ ، مُصَوِّرِ كُلِّ مَوْلُود ، وَمَوْئِلِ كُلِّ مَطْرُود ، وَسَاطِحِ الْمِهَادِ ، وَمُوَطِّدِ الأطْوادِ ، وَمُرْسِلِ الأمْطَارِ ، وَمُسَهِّلِ الأَوْطَارِ ، عَالِمِ الأَسْرارِ وَمُدْرِكِهَا ، وَمُدَمِّرِ الأَمْلاَكِ وَمُهْلِكِهَا ، وَمُكَوِّرِ الدُّهُورِ وَمُكَرِّرِهَا ، وَمُورِّدِ الأُمُورِ وَمُصَدِّرِهَا ، عَمَّ سماءه ، وَكَمَّلَ رُكَامَهَ وَهَمَلَ ، وَطَاوَعَ السَّؤالَ وَالأَمَلَ ، وَأَوْسَعَ الرَّمْلَ وَأَرْمَلَ ، أحمده حمداً ممدوداً ، وأوحده كما وحد الأواه ، وهو الله لا إله للأمم سواه ، ولا صادع لما عدل له وسواه ، أَرْسَلَ مُحَمَّداً عَلَماً لِلإِسْلاَم ، وَإِماماً لِلْحُكّام ، مُسَدِّداً لِلرُّعاعِ ، ومعطل أحكام ود وسواع ، أعلم وعلم ، وحكم وأحكم ، وأصل الأصول ، ومهد وأكد الموعود وأوعد ، أوصل الله له الإكرام ، وأودع روحه الإسلام ، ورحم آله وأهله الكرام ، ما لمع رائل وملع دال ، وطلع هلال،وسمع</a:t>
            </a:r>
            <a:r>
              <a:rPr lang="fr-FR" sz="2000" dirty="0" smtClean="0"/>
              <a:t> </a:t>
            </a:r>
            <a:r>
              <a:rPr lang="ar-SA" sz="2000" dirty="0" smtClean="0"/>
              <a:t>إهلال</a:t>
            </a:r>
            <a:r>
              <a:rPr lang="fr-FR" sz="2000" dirty="0" smtClean="0"/>
              <a:t> .</a:t>
            </a:r>
            <a:br>
              <a:rPr lang="fr-FR" sz="2000" dirty="0" smtClean="0"/>
            </a:br>
            <a:r>
              <a:rPr lang="ar-SA" sz="2000" dirty="0" smtClean="0"/>
              <a:t>اِعْملُوا رَحمكُمْ اللهُ أَصْلَحَ الأَعْمَالِ ، وَاسْلُكُوا مَصالِحَ الْحَلاَلِ ، وَاطْرَحُوا الْحَرامَ وَدَعُوهُ ، وَاسْمَعُوا أَمْرَ اللهِ وَعُوهُ ، وَصِلُوا الأَرْحَامَ وَرَاعُوها ، وَعَاصُوا الأَهْواءَ وَارْدَعُوها ، وصاهروا أهل الصلاح والورع ، وصارموا رهط اللهو والطمع ، ومصاهركم أطهر الأحرار مولداً ، وأسراهم سؤدداً ، وأحلامكم مورداً ، وها هو أمّكم وحل حرمكم مملكاً عروسكم المكرّمة ، وما مهر لها كما مهر رسول الله أم سلمه ، وهو أكرم صهر أودع الأولاد ، وملك ما أراد ، وما سهل مملكه ، ولا هم ولا وكس ملاحمه ولا وصم ، اسأل الله حكم أحماد وصاله ، ودوام إسعاده ، وأهلهم كلا إصلاح حاله ، والأعداد لمآله ومعاده ، وَلَهُ الْحَمْدُ السَّرْمَدُ ، وَالْمَدْحُ لِرَسُولِهِ أَحْمَدَ</a:t>
            </a:r>
            <a:endParaRPr lang="fr-FR" sz="2000" dirty="0" smtClean="0"/>
          </a:p>
          <a:p>
            <a:endParaRPr lang="fr-FR" dirty="0" smtClean="0"/>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contenu 1"/>
          <p:cNvSpPr>
            <a:spLocks noGrp="1"/>
          </p:cNvSpPr>
          <p:nvPr>
            <p:ph idx="1"/>
          </p:nvPr>
        </p:nvSpPr>
        <p:spPr>
          <a:xfrm>
            <a:off x="457200" y="428604"/>
            <a:ext cx="8229600" cy="6286544"/>
          </a:xfrm>
        </p:spPr>
        <p:txBody>
          <a:bodyPr/>
          <a:lstStyle/>
          <a:p>
            <a:pPr>
              <a:buFont typeface="Wingdings 2" pitchFamily="18" charset="2"/>
              <a:buNone/>
            </a:pPr>
            <a:r>
              <a:rPr lang="en-US" sz="4200" b="1" u="sng" dirty="0" smtClean="0"/>
              <a:t>Example 01:</a:t>
            </a:r>
            <a:endParaRPr lang="fr-FR" sz="4200" dirty="0" smtClean="0"/>
          </a:p>
          <a:p>
            <a:pPr>
              <a:buNone/>
            </a:pPr>
            <a:r>
              <a:rPr lang="en-US" dirty="0" smtClean="0"/>
              <a:t>    </a:t>
            </a:r>
            <a:r>
              <a:rPr lang="en-US" sz="2400" dirty="0" smtClean="0"/>
              <a:t>I often wondered when I cursed,</a:t>
            </a:r>
            <a:br>
              <a:rPr lang="en-US" sz="2400" dirty="0" smtClean="0"/>
            </a:br>
            <a:r>
              <a:rPr lang="en-US" sz="2400" dirty="0" smtClean="0"/>
              <a:t>Often feared where I would be</a:t>
            </a:r>
            <a:br>
              <a:rPr lang="en-US" sz="2400" dirty="0" smtClean="0"/>
            </a:br>
            <a:r>
              <a:rPr lang="en-US" sz="2400" dirty="0" smtClean="0"/>
              <a:t>Wondered where she’d yield her love,</a:t>
            </a:r>
            <a:br>
              <a:rPr lang="en-US" sz="2400" dirty="0" smtClean="0"/>
            </a:br>
            <a:r>
              <a:rPr lang="en-US" sz="2400" dirty="0" smtClean="0"/>
              <a:t>When I yield, so will she.</a:t>
            </a:r>
            <a:br>
              <a:rPr lang="en-US" sz="2400" dirty="0" smtClean="0"/>
            </a:br>
            <a:r>
              <a:rPr lang="en-US" sz="2400" dirty="0" smtClean="0"/>
              <a:t>I would her will be pitied!</a:t>
            </a:r>
            <a:br>
              <a:rPr lang="en-US" sz="2400" dirty="0" smtClean="0"/>
            </a:br>
            <a:r>
              <a:rPr lang="en-US" sz="2400" dirty="0" smtClean="0"/>
              <a:t>Cursed be love! She pitied me…            </a:t>
            </a:r>
            <a:r>
              <a:rPr lang="en-US" sz="2400" dirty="0" smtClean="0">
                <a:solidFill>
                  <a:srgbClr val="0000FF"/>
                </a:solidFill>
              </a:rPr>
              <a:t>By Lewis Carroll</a:t>
            </a:r>
            <a:r>
              <a:rPr lang="en-US" sz="2400" dirty="0" smtClean="0"/>
              <a:t> </a:t>
            </a:r>
          </a:p>
          <a:p>
            <a:pPr>
              <a:buNone/>
            </a:pPr>
            <a:endParaRPr lang="en-US" sz="2400" dirty="0" smtClean="0"/>
          </a:p>
          <a:p>
            <a:pPr>
              <a:buNone/>
            </a:pPr>
            <a:r>
              <a:rPr lang="en-US" sz="2400" dirty="0" smtClean="0"/>
              <a:t>    I                  often         wondered     when        I         cursed,</a:t>
            </a:r>
            <a:br>
              <a:rPr lang="en-US" sz="2400" dirty="0" smtClean="0"/>
            </a:br>
            <a:r>
              <a:rPr lang="en-US" sz="2400" dirty="0" smtClean="0"/>
              <a:t>Often          feared            where         I          would      be</a:t>
            </a:r>
            <a:br>
              <a:rPr lang="en-US" sz="2400" dirty="0" smtClean="0"/>
            </a:br>
            <a:r>
              <a:rPr lang="en-US" sz="2400" dirty="0" smtClean="0"/>
              <a:t>Wondered   where             she       ’d yield       her         love,</a:t>
            </a:r>
            <a:br>
              <a:rPr lang="en-US" sz="2400" dirty="0" smtClean="0"/>
            </a:br>
            <a:r>
              <a:rPr lang="en-US" sz="2400" dirty="0" smtClean="0"/>
              <a:t>When            I                  yield,        so             will        she.</a:t>
            </a:r>
            <a:br>
              <a:rPr lang="en-US" sz="2400" dirty="0" smtClean="0"/>
            </a:br>
            <a:r>
              <a:rPr lang="en-US" sz="2400" dirty="0" smtClean="0"/>
              <a:t>I               would              her            will             be        pitied!</a:t>
            </a:r>
            <a:br>
              <a:rPr lang="en-US" sz="2400" dirty="0" smtClean="0"/>
            </a:br>
            <a:r>
              <a:rPr lang="en-US" sz="2400" dirty="0" smtClean="0"/>
              <a:t>Cursed         be               love!          She            pitied     me…</a:t>
            </a:r>
            <a:endParaRPr lang="fr-FR" sz="2400" dirty="0" smtClean="0"/>
          </a:p>
          <a:p>
            <a:pPr>
              <a:buNone/>
            </a:pPr>
            <a:endParaRPr lang="fr-FR" sz="2400" dirty="0" smtClean="0"/>
          </a:p>
          <a:p>
            <a:pPr>
              <a:buFont typeface="Wingdings 2" pitchFamily="18" charset="2"/>
              <a:buNone/>
            </a:pPr>
            <a:endParaRPr lang="en-US" dirty="0" smtClean="0"/>
          </a:p>
          <a:p>
            <a:pPr>
              <a:buFont typeface="Wingdings 2" pitchFamily="18" charset="2"/>
              <a:buNone/>
            </a:pPr>
            <a:endParaRPr lang="en-US" dirty="0" smtClean="0"/>
          </a:p>
          <a:p>
            <a:pPr>
              <a:buFont typeface="Wingdings 2" pitchFamily="18" charset="2"/>
              <a:buNone/>
            </a:pPr>
            <a:endParaRPr lang="fr-FR" dirty="0" smtClean="0"/>
          </a:p>
        </p:txBody>
      </p:sp>
      <p:sp>
        <p:nvSpPr>
          <p:cNvPr id="3" name="Titre 2"/>
          <p:cNvSpPr>
            <a:spLocks noGrp="1"/>
          </p:cNvSpPr>
          <p:nvPr>
            <p:ph type="title"/>
          </p:nvPr>
        </p:nvSpPr>
        <p:spPr>
          <a:xfrm>
            <a:off x="571472" y="71414"/>
            <a:ext cx="8258204" cy="561980"/>
          </a:xfrm>
        </p:spPr>
        <p:txBody>
          <a:bodyPr>
            <a:normAutofit fontScale="90000"/>
          </a:bodyPr>
          <a:lstStyle/>
          <a:p>
            <a:pPr lvl="1">
              <a:defRPr/>
            </a:pPr>
            <a:r>
              <a:rPr lang="en-US" sz="4000" b="1" dirty="0" smtClean="0">
                <a:solidFill>
                  <a:srgbClr val="0000FF"/>
                </a:solidFill>
              </a:rPr>
              <a:t>2.2 </a:t>
            </a:r>
            <a:r>
              <a:rPr lang="en-US" sz="3200" b="1" u="sng" dirty="0" smtClean="0">
                <a:solidFill>
                  <a:srgbClr val="0000FF"/>
                </a:solidFill>
              </a:rPr>
              <a:t>Poetry:</a:t>
            </a:r>
            <a:endParaRPr lang="fr-FR" dirty="0">
              <a:solidFill>
                <a:schemeClr val="tx1"/>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5362">
                                            <p:txEl>
                                              <p:pRg st="1" end="1"/>
                                            </p:txEl>
                                          </p:spTgt>
                                        </p:tgtEl>
                                        <p:attrNameLst>
                                          <p:attrName>style.visibility</p:attrName>
                                        </p:attrNameLst>
                                      </p:cBhvr>
                                      <p:to>
                                        <p:strVal val="visible"/>
                                      </p:to>
                                    </p:set>
                                    <p:animEffect transition="in" filter="box(in)">
                                      <p:cBhvr>
                                        <p:cTn id="7" dur="500"/>
                                        <p:tgtEl>
                                          <p:spTgt spid="1536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362">
                                            <p:txEl>
                                              <p:pRg st="3" end="3"/>
                                            </p:txEl>
                                          </p:spTgt>
                                        </p:tgtEl>
                                        <p:attrNameLst>
                                          <p:attrName>style.visibility</p:attrName>
                                        </p:attrNameLst>
                                      </p:cBhvr>
                                      <p:to>
                                        <p:strVal val="visible"/>
                                      </p:to>
                                    </p:set>
                                    <p:anim calcmode="lin" valueType="num">
                                      <p:cBhvr additive="base">
                                        <p:cTn id="12" dur="500" fill="hold"/>
                                        <p:tgtEl>
                                          <p:spTgt spid="15362">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536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contenu 1"/>
          <p:cNvSpPr>
            <a:spLocks noGrp="1"/>
          </p:cNvSpPr>
          <p:nvPr>
            <p:ph idx="1"/>
          </p:nvPr>
        </p:nvSpPr>
        <p:spPr>
          <a:xfrm>
            <a:off x="457200" y="500063"/>
            <a:ext cx="8229600" cy="5595937"/>
          </a:xfrm>
        </p:spPr>
        <p:txBody>
          <a:bodyPr/>
          <a:lstStyle/>
          <a:p>
            <a:pPr algn="r" rtl="1"/>
            <a:r>
              <a:rPr lang="ar-SA" dirty="0" smtClean="0"/>
              <a:t> أَلُومُ صَدِيقِي *** وَ هَذَا مُحَالٌ  </a:t>
            </a:r>
            <a:endParaRPr lang="fr-FR" dirty="0" smtClean="0"/>
          </a:p>
          <a:p>
            <a:pPr algn="r" rtl="1"/>
            <a:r>
              <a:rPr lang="ar-SA" dirty="0" smtClean="0"/>
              <a:t>صَدِيقِي أُحِبُّهُ *** كَلَامٌ يُقَالُ </a:t>
            </a:r>
            <a:endParaRPr lang="fr-FR" dirty="0" smtClean="0"/>
          </a:p>
          <a:p>
            <a:pPr algn="r" rtl="1"/>
            <a:r>
              <a:rPr lang="ar-SA" dirty="0" smtClean="0"/>
              <a:t>وَ هَذَا كَلَامٌ *** بَلِيغُ الجَمَالِ </a:t>
            </a:r>
            <a:endParaRPr lang="fr-FR" dirty="0" smtClean="0"/>
          </a:p>
          <a:p>
            <a:pPr algn="r" rtl="1"/>
            <a:r>
              <a:rPr lang="ar-SA" dirty="0" smtClean="0"/>
              <a:t>مُحَالٌ يُقَالُ *** الجَمَالُ خَيَالٌ</a:t>
            </a:r>
            <a:endParaRPr lang="fr-FR" dirty="0" smtClean="0"/>
          </a:p>
          <a:p>
            <a:pPr algn="r" rtl="1"/>
            <a:endParaRPr lang="fr-FR" dirty="0" smtClean="0"/>
          </a:p>
          <a:p>
            <a:pPr algn="r" rtl="1"/>
            <a:endParaRPr lang="fr-FR" dirty="0" smtClean="0"/>
          </a:p>
          <a:p>
            <a:pPr algn="r" rtl="1"/>
            <a:r>
              <a:rPr lang="ar-SA" dirty="0" smtClean="0"/>
              <a:t> أَلُومُ</a:t>
            </a:r>
            <a:r>
              <a:rPr lang="fr-FR" dirty="0" smtClean="0"/>
              <a:t>       </a:t>
            </a:r>
            <a:r>
              <a:rPr lang="ar-SA" dirty="0" smtClean="0"/>
              <a:t> صَدِيقِي</a:t>
            </a:r>
            <a:r>
              <a:rPr lang="fr-FR" dirty="0" smtClean="0"/>
              <a:t>       </a:t>
            </a:r>
            <a:r>
              <a:rPr lang="ar-SA" dirty="0" smtClean="0"/>
              <a:t> *** </a:t>
            </a:r>
            <a:r>
              <a:rPr lang="fr-FR" dirty="0" smtClean="0"/>
              <a:t>    </a:t>
            </a:r>
            <a:r>
              <a:rPr lang="ar-SA" dirty="0" err="1" smtClean="0"/>
              <a:t>وَ</a:t>
            </a:r>
            <a:r>
              <a:rPr lang="ar-SA" dirty="0" smtClean="0"/>
              <a:t> هَذَا </a:t>
            </a:r>
            <a:r>
              <a:rPr lang="fr-FR" dirty="0" smtClean="0"/>
              <a:t>       </a:t>
            </a:r>
            <a:r>
              <a:rPr lang="ar-SA" dirty="0" smtClean="0"/>
              <a:t>مُحَالٌ  </a:t>
            </a:r>
            <a:endParaRPr lang="fr-FR" dirty="0" smtClean="0"/>
          </a:p>
          <a:p>
            <a:pPr algn="r" rtl="1"/>
            <a:r>
              <a:rPr lang="ar-SA" dirty="0" smtClean="0"/>
              <a:t>صَدِيقِي </a:t>
            </a:r>
            <a:r>
              <a:rPr lang="fr-FR" dirty="0" smtClean="0"/>
              <a:t>     </a:t>
            </a:r>
            <a:r>
              <a:rPr lang="ar-SA" dirty="0" smtClean="0"/>
              <a:t>أُحِبُّهُ </a:t>
            </a:r>
            <a:r>
              <a:rPr lang="fr-FR" dirty="0" smtClean="0"/>
              <a:t>          </a:t>
            </a:r>
            <a:r>
              <a:rPr lang="ar-SA" dirty="0" smtClean="0"/>
              <a:t>*** </a:t>
            </a:r>
            <a:r>
              <a:rPr lang="fr-FR" dirty="0" smtClean="0"/>
              <a:t>   </a:t>
            </a:r>
            <a:r>
              <a:rPr lang="ar-SA" dirty="0" smtClean="0"/>
              <a:t>كَلَامٌ </a:t>
            </a:r>
            <a:r>
              <a:rPr lang="fr-FR" dirty="0" smtClean="0"/>
              <a:t>           </a:t>
            </a:r>
            <a:r>
              <a:rPr lang="ar-SA" dirty="0" smtClean="0"/>
              <a:t>يُقَالُ </a:t>
            </a:r>
            <a:endParaRPr lang="fr-FR" dirty="0" smtClean="0"/>
          </a:p>
          <a:p>
            <a:pPr algn="r" rtl="1"/>
            <a:r>
              <a:rPr lang="ar-SA" dirty="0" err="1" smtClean="0"/>
              <a:t>وَ</a:t>
            </a:r>
            <a:r>
              <a:rPr lang="ar-SA" dirty="0" smtClean="0"/>
              <a:t> هَذَا </a:t>
            </a:r>
            <a:r>
              <a:rPr lang="fr-FR" dirty="0" smtClean="0"/>
              <a:t>        </a:t>
            </a:r>
            <a:r>
              <a:rPr lang="ar-SA" dirty="0" smtClean="0"/>
              <a:t>كَلَامٌ </a:t>
            </a:r>
            <a:r>
              <a:rPr lang="fr-FR" dirty="0" smtClean="0"/>
              <a:t>         </a:t>
            </a:r>
            <a:r>
              <a:rPr lang="ar-SA" dirty="0" smtClean="0"/>
              <a:t>***</a:t>
            </a:r>
            <a:r>
              <a:rPr lang="fr-FR" dirty="0" smtClean="0"/>
              <a:t>   </a:t>
            </a:r>
            <a:r>
              <a:rPr lang="ar-SA" dirty="0" smtClean="0"/>
              <a:t> بَلِيغُ </a:t>
            </a:r>
            <a:r>
              <a:rPr lang="fr-FR" dirty="0" smtClean="0"/>
              <a:t>          </a:t>
            </a:r>
            <a:r>
              <a:rPr lang="ar-SA" dirty="0" smtClean="0"/>
              <a:t>الجَمَالِ </a:t>
            </a:r>
            <a:endParaRPr lang="fr-FR" dirty="0" smtClean="0"/>
          </a:p>
          <a:p>
            <a:pPr algn="r" rtl="1"/>
            <a:r>
              <a:rPr lang="ar-SA" dirty="0" smtClean="0"/>
              <a:t>مُحَالٌ</a:t>
            </a:r>
            <a:r>
              <a:rPr lang="fr-FR" dirty="0" smtClean="0"/>
              <a:t>        </a:t>
            </a:r>
            <a:r>
              <a:rPr lang="ar-SA" dirty="0" smtClean="0"/>
              <a:t> يُقَالُ</a:t>
            </a:r>
            <a:r>
              <a:rPr lang="fr-FR" dirty="0" smtClean="0"/>
              <a:t>         </a:t>
            </a:r>
            <a:r>
              <a:rPr lang="ar-SA" dirty="0" smtClean="0"/>
              <a:t> *** </a:t>
            </a:r>
            <a:r>
              <a:rPr lang="fr-FR" dirty="0" smtClean="0"/>
              <a:t>   </a:t>
            </a:r>
            <a:r>
              <a:rPr lang="ar-SA" dirty="0" smtClean="0"/>
              <a:t>الجَمَالُ </a:t>
            </a:r>
            <a:r>
              <a:rPr lang="fr-FR" dirty="0" smtClean="0"/>
              <a:t>         </a:t>
            </a:r>
            <a:r>
              <a:rPr lang="ar-SA" dirty="0" smtClean="0"/>
              <a:t>خَيَالٌ</a:t>
            </a:r>
            <a:endParaRPr lang="fr-FR" dirty="0" smtClean="0"/>
          </a:p>
          <a:p>
            <a:pPr algn="r" rtl="1">
              <a:buNone/>
            </a:pPr>
            <a:endParaRPr lang="fr-FR" dirty="0" smtClean="0"/>
          </a:p>
          <a:p>
            <a:pPr algn="r">
              <a:buFont typeface="Wingdings 2" pitchFamily="18" charset="2"/>
              <a:buNone/>
            </a:pPr>
            <a:endParaRPr lang="fr-FR" dirty="0" smtClean="0"/>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u contenu 1"/>
          <p:cNvSpPr>
            <a:spLocks noGrp="1"/>
          </p:cNvSpPr>
          <p:nvPr>
            <p:ph idx="1"/>
          </p:nvPr>
        </p:nvSpPr>
        <p:spPr>
          <a:xfrm>
            <a:off x="457200" y="1000108"/>
            <a:ext cx="8229600" cy="5667378"/>
          </a:xfrm>
        </p:spPr>
        <p:txBody>
          <a:bodyPr/>
          <a:lstStyle/>
          <a:p>
            <a:pPr>
              <a:buFont typeface="Wingdings 2" pitchFamily="18" charset="2"/>
              <a:buNone/>
            </a:pPr>
            <a:r>
              <a:rPr lang="fr-FR" sz="3200" dirty="0" smtClean="0"/>
              <a:t>Palindrome  in </a:t>
            </a:r>
            <a:r>
              <a:rPr lang="fr-FR" sz="3200" dirty="0" err="1" smtClean="0"/>
              <a:t>poetry</a:t>
            </a:r>
            <a:r>
              <a:rPr lang="fr-FR" sz="3200" dirty="0" smtClean="0"/>
              <a:t> </a:t>
            </a:r>
            <a:r>
              <a:rPr lang="fr-FR" sz="3200" dirty="0" err="1" smtClean="0"/>
              <a:t>at</a:t>
            </a:r>
            <a:r>
              <a:rPr lang="fr-FR" sz="3200" dirty="0" smtClean="0"/>
              <a:t> the </a:t>
            </a:r>
            <a:r>
              <a:rPr lang="fr-FR" sz="3200" dirty="0" err="1" smtClean="0"/>
              <a:t>level</a:t>
            </a:r>
            <a:r>
              <a:rPr lang="fr-FR" sz="3200" dirty="0" smtClean="0"/>
              <a:t> of </a:t>
            </a:r>
            <a:r>
              <a:rPr lang="fr-FR" sz="3200" dirty="0" err="1" smtClean="0"/>
              <a:t>letters</a:t>
            </a:r>
            <a:endParaRPr lang="fr-FR" sz="3200" dirty="0" smtClean="0"/>
          </a:p>
          <a:p>
            <a:pPr>
              <a:buFont typeface="Wingdings 2" pitchFamily="18" charset="2"/>
              <a:buNone/>
            </a:pPr>
            <a:endParaRPr lang="fr-FR" sz="3200" dirty="0" smtClean="0"/>
          </a:p>
          <a:p>
            <a:pPr algn="r" rtl="1"/>
            <a:r>
              <a:rPr lang="ar-SA" sz="3200" dirty="0" smtClean="0"/>
              <a:t>قَمَرٌ يَفْرُطُ عَمْدًا مُشْرِقٌ </a:t>
            </a:r>
            <a:r>
              <a:rPr lang="fr-FR" sz="3200" dirty="0" smtClean="0"/>
              <a:t>   </a:t>
            </a:r>
            <a:r>
              <a:rPr lang="ar-SA" sz="3200" dirty="0" smtClean="0"/>
              <a:t>***</a:t>
            </a:r>
            <a:r>
              <a:rPr lang="fr-FR" sz="3200" dirty="0" smtClean="0"/>
              <a:t>      </a:t>
            </a:r>
            <a:r>
              <a:rPr lang="ar-SA" sz="3200" dirty="0" smtClean="0"/>
              <a:t>رَشَّ مَاءً دَمْعُ طَرْفٍ يَرْمُقُ </a:t>
            </a:r>
            <a:endParaRPr lang="fr-FR" sz="3200" dirty="0" smtClean="0"/>
          </a:p>
          <a:p>
            <a:pPr algn="r" rtl="1">
              <a:buNone/>
            </a:pPr>
            <a:endParaRPr lang="fr-FR" sz="3200" dirty="0" smtClean="0"/>
          </a:p>
          <a:p>
            <a:pPr algn="r" rtl="1"/>
            <a:r>
              <a:rPr lang="ar-SA" sz="3200" dirty="0" smtClean="0"/>
              <a:t>قَدْ حَلَا كَاذِبٌ  وَعْدُ تَابِعٍ </a:t>
            </a:r>
            <a:r>
              <a:rPr lang="fr-FR" sz="3200" dirty="0" smtClean="0"/>
              <a:t>    </a:t>
            </a:r>
            <a:r>
              <a:rPr lang="ar-SA" sz="3200" dirty="0" smtClean="0"/>
              <a:t>***</a:t>
            </a:r>
            <a:r>
              <a:rPr lang="fr-FR" sz="3200" dirty="0" smtClean="0"/>
              <a:t>        </a:t>
            </a:r>
            <a:r>
              <a:rPr lang="ar-SA" sz="3200" dirty="0" smtClean="0"/>
              <a:t> لَعِبًا تَدْعُوا بِذَاكَ </a:t>
            </a:r>
            <a:r>
              <a:rPr lang="ar-SA" sz="3200" dirty="0" err="1" smtClean="0"/>
              <a:t>الحَدَقِ</a:t>
            </a:r>
            <a:endParaRPr lang="fr-FR" sz="3200" dirty="0" smtClean="0"/>
          </a:p>
          <a:p>
            <a:pPr algn="r" rtl="1"/>
            <a:endParaRPr lang="fr-FR" sz="3200" dirty="0" smtClean="0"/>
          </a:p>
          <a:p>
            <a:pPr algn="r" rtl="1"/>
            <a:r>
              <a:rPr lang="ar-SA" sz="3200" dirty="0" smtClean="0"/>
              <a:t>قَبَسٌ يَدْعُوا سَنَاءً ، إِنْ جَفَا</a:t>
            </a:r>
            <a:r>
              <a:rPr lang="fr-FR" sz="3200" dirty="0" smtClean="0"/>
              <a:t>  </a:t>
            </a:r>
            <a:r>
              <a:rPr lang="ar-SA" sz="3200" dirty="0" smtClean="0"/>
              <a:t> ***</a:t>
            </a:r>
            <a:r>
              <a:rPr lang="fr-FR" sz="3200" dirty="0" smtClean="0"/>
              <a:t>         </a:t>
            </a:r>
            <a:r>
              <a:rPr lang="ar-SA" sz="3200" dirty="0" smtClean="0"/>
              <a:t> فَجَنَاهُ اُنْسٌ وَعْدٌ يَسْبِقُ</a:t>
            </a:r>
            <a:endParaRPr lang="fr-FR" sz="3200" dirty="0" smtClean="0"/>
          </a:p>
          <a:p>
            <a:pPr algn="r" rtl="1"/>
            <a:endParaRPr lang="fr-FR" sz="3200" dirty="0" smtClean="0"/>
          </a:p>
          <a:p>
            <a:pPr algn="r" rtl="1"/>
            <a:r>
              <a:rPr lang="ar-SA" sz="3200" dirty="0" err="1" smtClean="0"/>
              <a:t>قَرَا</a:t>
            </a:r>
            <a:r>
              <a:rPr lang="ar-SA" sz="3200" dirty="0" smtClean="0"/>
              <a:t> فِي إِلْف نَدَاهَا قَلْبُهُ </a:t>
            </a:r>
            <a:r>
              <a:rPr lang="fr-FR" sz="3200" dirty="0" smtClean="0"/>
              <a:t>       </a:t>
            </a:r>
            <a:r>
              <a:rPr lang="ar-SA" sz="3200" dirty="0" smtClean="0"/>
              <a:t>*** </a:t>
            </a:r>
            <a:r>
              <a:rPr lang="fr-FR" sz="3200" dirty="0" smtClean="0"/>
              <a:t>           </a:t>
            </a:r>
            <a:r>
              <a:rPr lang="ar-SA" sz="3200" dirty="0" smtClean="0"/>
              <a:t>بِلِقَاهَا </a:t>
            </a:r>
            <a:r>
              <a:rPr lang="ar-SA" sz="3200" dirty="0" err="1" smtClean="0"/>
              <a:t>دَنْفٌ</a:t>
            </a:r>
            <a:r>
              <a:rPr lang="ar-SA" sz="3200" dirty="0" smtClean="0"/>
              <a:t> لَا يَفْرُقُ </a:t>
            </a:r>
            <a:endParaRPr lang="fr-FR" sz="3200" dirty="0" smtClean="0"/>
          </a:p>
        </p:txBody>
      </p:sp>
      <p:sp>
        <p:nvSpPr>
          <p:cNvPr id="3" name="Titre 2"/>
          <p:cNvSpPr>
            <a:spLocks noGrp="1"/>
          </p:cNvSpPr>
          <p:nvPr>
            <p:ph type="title"/>
          </p:nvPr>
        </p:nvSpPr>
        <p:spPr>
          <a:xfrm>
            <a:off x="428596" y="0"/>
            <a:ext cx="8229600" cy="919146"/>
          </a:xfrm>
        </p:spPr>
        <p:txBody>
          <a:bodyPr/>
          <a:lstStyle/>
          <a:p>
            <a:pPr>
              <a:defRPr/>
            </a:pPr>
            <a:r>
              <a:rPr lang="fr-FR" dirty="0" smtClean="0">
                <a:solidFill>
                  <a:schemeClr val="tx1"/>
                </a:solidFill>
              </a:rPr>
              <a:t>Exemple 02</a:t>
            </a:r>
            <a:endParaRPr lang="fr-FR" dirty="0">
              <a:solidFill>
                <a:schemeClr val="tx1"/>
              </a:solidFill>
            </a:endParaRPr>
          </a:p>
        </p:txBody>
      </p:sp>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contenu 1"/>
          <p:cNvSpPr>
            <a:spLocks noGrp="1"/>
          </p:cNvSpPr>
          <p:nvPr>
            <p:ph idx="1"/>
          </p:nvPr>
        </p:nvSpPr>
        <p:spPr>
          <a:xfrm>
            <a:off x="457200" y="1143047"/>
            <a:ext cx="8229600" cy="6357919"/>
          </a:xfrm>
        </p:spPr>
        <p:txBody>
          <a:bodyPr/>
          <a:lstStyle/>
          <a:p>
            <a:pPr rtl="1"/>
            <a:r>
              <a:rPr lang="en-US" dirty="0" smtClean="0"/>
              <a:t>: Eulogy</a:t>
            </a:r>
            <a:endParaRPr lang="fr-FR" dirty="0" smtClean="0"/>
          </a:p>
          <a:p>
            <a:pPr algn="r" rtl="1"/>
            <a:r>
              <a:rPr lang="ar-SA" sz="2800" dirty="0" smtClean="0"/>
              <a:t>بَاهِي </a:t>
            </a:r>
            <a:r>
              <a:rPr lang="ar-SA" sz="2800" dirty="0" err="1" smtClean="0"/>
              <a:t>المَرَاحِم</a:t>
            </a:r>
            <a:r>
              <a:rPr lang="ar-SA" sz="2800" dirty="0" smtClean="0"/>
              <a:t> ، لَابِسً </a:t>
            </a:r>
            <a:r>
              <a:rPr lang="fr-FR" sz="2800" dirty="0" smtClean="0"/>
              <a:t>     </a:t>
            </a:r>
            <a:r>
              <a:rPr lang="ar-SA" sz="2800" dirty="0" smtClean="0"/>
              <a:t>كَرَمًا ، قَدِيرٌ مُسْنَدٌ </a:t>
            </a:r>
            <a:endParaRPr lang="fr-FR" sz="2800" dirty="0" smtClean="0"/>
          </a:p>
          <a:p>
            <a:pPr algn="r" rtl="1"/>
            <a:r>
              <a:rPr lang="ar-SA" sz="2800" dirty="0" smtClean="0"/>
              <a:t>بَابٌ لِكُلِّ مُؤَمِّلٍ ، غَنَمٌ </a:t>
            </a:r>
            <a:r>
              <a:rPr lang="fr-FR" sz="2800" dirty="0" smtClean="0"/>
              <a:t>       </a:t>
            </a:r>
            <a:r>
              <a:rPr lang="ar-SA" sz="2800" dirty="0" smtClean="0"/>
              <a:t>لَعَمْرُكَ </a:t>
            </a:r>
            <a:r>
              <a:rPr lang="ar-SA" sz="2800" dirty="0" err="1" smtClean="0"/>
              <a:t>مَرْفَدُّ</a:t>
            </a:r>
            <a:r>
              <a:rPr lang="ar-SA" sz="2800" dirty="0" smtClean="0"/>
              <a:t>  </a:t>
            </a:r>
            <a:endParaRPr lang="fr-FR" sz="2800" dirty="0" smtClean="0"/>
          </a:p>
          <a:p>
            <a:r>
              <a:rPr lang="en-US" sz="2800" dirty="0" smtClean="0"/>
              <a:t>Beautifully </a:t>
            </a:r>
            <a:r>
              <a:rPr lang="en-US" sz="2800" dirty="0" smtClean="0"/>
              <a:t>gracious, covered with generosity, </a:t>
            </a:r>
          </a:p>
          <a:p>
            <a:r>
              <a:rPr lang="en-US" sz="2800" dirty="0" smtClean="0"/>
              <a:t>Powerful yet dependable</a:t>
            </a:r>
            <a:endParaRPr lang="fr-FR" sz="2800" dirty="0" smtClean="0"/>
          </a:p>
          <a:p>
            <a:r>
              <a:rPr lang="en-US" sz="2800" dirty="0" smtClean="0"/>
              <a:t>Host to every refuge seeker,</a:t>
            </a:r>
          </a:p>
          <a:p>
            <a:r>
              <a:rPr lang="en-US" sz="2800" dirty="0" smtClean="0"/>
              <a:t> A source of benefit and truly helpful</a:t>
            </a:r>
          </a:p>
          <a:p>
            <a:endParaRPr lang="en-US" sz="2800" dirty="0" smtClean="0"/>
          </a:p>
          <a:p>
            <a:pPr algn="r" rtl="1"/>
            <a:endParaRPr lang="fr-FR" sz="2400" dirty="0" smtClean="0"/>
          </a:p>
          <a:p>
            <a:pPr algn="r"/>
            <a:endParaRPr lang="fr-FR" dirty="0" smtClean="0"/>
          </a:p>
        </p:txBody>
      </p:sp>
      <p:sp>
        <p:nvSpPr>
          <p:cNvPr id="3" name="Titre 2"/>
          <p:cNvSpPr>
            <a:spLocks noGrp="1"/>
          </p:cNvSpPr>
          <p:nvPr>
            <p:ph type="title"/>
          </p:nvPr>
        </p:nvSpPr>
        <p:spPr>
          <a:xfrm>
            <a:off x="457200" y="-142900"/>
            <a:ext cx="8229600" cy="776270"/>
          </a:xfrm>
        </p:spPr>
        <p:txBody>
          <a:bodyPr/>
          <a:lstStyle/>
          <a:p>
            <a:pPr>
              <a:defRPr/>
            </a:pPr>
            <a:r>
              <a:rPr lang="fr-FR" dirty="0" smtClean="0">
                <a:solidFill>
                  <a:schemeClr val="tx1"/>
                </a:solidFill>
              </a:rPr>
              <a:t>Exemple 03</a:t>
            </a:r>
            <a:endParaRPr lang="fr-FR" dirty="0"/>
          </a:p>
        </p:txBody>
      </p:sp>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894220"/>
            <a:ext cx="8358246" cy="4832092"/>
          </a:xfrm>
          <a:prstGeom prst="rect">
            <a:avLst/>
          </a:prstGeom>
        </p:spPr>
        <p:txBody>
          <a:bodyPr wrap="square">
            <a:spAutoFit/>
          </a:bodyPr>
          <a:lstStyle/>
          <a:p>
            <a:r>
              <a:rPr lang="en-US" sz="2800" dirty="0" smtClean="0"/>
              <a:t>When letters are reversed they can be seen as Invective Poetry</a:t>
            </a:r>
            <a:endParaRPr lang="fr-FR" sz="2800" dirty="0" smtClean="0"/>
          </a:p>
          <a:p>
            <a:pPr algn="r" rtl="1"/>
            <a:endParaRPr lang="fr-FR" sz="2800" b="1" dirty="0" smtClean="0">
              <a:latin typeface="+mn-lt"/>
            </a:endParaRPr>
          </a:p>
          <a:p>
            <a:pPr algn="r" rtl="1"/>
            <a:r>
              <a:rPr lang="ar-SA" sz="2800" b="1" dirty="0" smtClean="0">
                <a:latin typeface="+mn-lt"/>
              </a:rPr>
              <a:t>دِنْسٌ مَرِيدٌ قَامِرٌ  ***  كَسْبُ المَحَارِمِ لَا يُهَابُ   </a:t>
            </a:r>
            <a:endParaRPr lang="fr-FR" sz="2800" b="1" dirty="0" smtClean="0">
              <a:latin typeface="+mn-lt"/>
            </a:endParaRPr>
          </a:p>
          <a:p>
            <a:pPr algn="r" rtl="1"/>
            <a:r>
              <a:rPr lang="ar-SA" sz="2800" b="1" dirty="0" err="1" smtClean="0">
                <a:latin typeface="+mn-lt"/>
              </a:rPr>
              <a:t>دِفْرٌ</a:t>
            </a:r>
            <a:r>
              <a:rPr lang="ar-SA" sz="2800" b="1" dirty="0" smtClean="0">
                <a:latin typeface="+mn-lt"/>
              </a:rPr>
              <a:t> ، مِكْرٌ ،مَعْلَمٌ ***  نَغْلٌ ، مُؤَمَّلُ كُلِ بَابٍ   </a:t>
            </a:r>
            <a:endParaRPr lang="fr-FR" sz="2800" b="1" dirty="0" smtClean="0">
              <a:latin typeface="+mn-lt"/>
            </a:endParaRPr>
          </a:p>
          <a:p>
            <a:pPr algn="r" rtl="1"/>
            <a:endParaRPr lang="fr-FR" sz="2800" dirty="0" smtClean="0">
              <a:latin typeface="+mn-lt"/>
            </a:endParaRPr>
          </a:p>
          <a:p>
            <a:pPr>
              <a:buFont typeface="Arial" pitchFamily="34" charset="0"/>
              <a:buChar char="•"/>
            </a:pPr>
            <a:r>
              <a:rPr lang="en-US" sz="2800" dirty="0" smtClean="0">
                <a:latin typeface="+mn-lt"/>
              </a:rPr>
              <a:t>Dirty, perverse, gambler and </a:t>
            </a:r>
          </a:p>
          <a:p>
            <a:pPr>
              <a:buFont typeface="Arial" pitchFamily="34" charset="0"/>
              <a:buChar char="•"/>
            </a:pPr>
            <a:r>
              <a:rPr lang="en-US" sz="2800" dirty="0" smtClean="0">
                <a:latin typeface="+mn-lt"/>
              </a:rPr>
              <a:t>Opting to corruption with no fear</a:t>
            </a:r>
          </a:p>
          <a:p>
            <a:endParaRPr lang="en-US" sz="2800" dirty="0" smtClean="0">
              <a:latin typeface="+mn-lt"/>
            </a:endParaRPr>
          </a:p>
          <a:p>
            <a:pPr>
              <a:buFont typeface="Arial" pitchFamily="34" charset="0"/>
              <a:buChar char="•"/>
            </a:pPr>
            <a:r>
              <a:rPr lang="en-US" sz="2800" dirty="0" smtClean="0">
                <a:latin typeface="+mn-lt"/>
              </a:rPr>
              <a:t>Known as stinking, foxy, illegitimate,</a:t>
            </a:r>
          </a:p>
          <a:p>
            <a:pPr>
              <a:buFont typeface="Arial" pitchFamily="34" charset="0"/>
              <a:buChar char="•"/>
            </a:pPr>
            <a:r>
              <a:rPr lang="en-US" sz="2800" dirty="0" smtClean="0">
                <a:latin typeface="+mn-lt"/>
              </a:rPr>
              <a:t>Interloper and expected at every door </a:t>
            </a:r>
            <a:endParaRPr lang="fr-FR" sz="2800" dirty="0" smtClean="0">
              <a:latin typeface="+mn-lt"/>
            </a:endParaRPr>
          </a:p>
        </p:txBody>
      </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contenu 1"/>
          <p:cNvSpPr>
            <a:spLocks noGrp="1"/>
          </p:cNvSpPr>
          <p:nvPr>
            <p:ph idx="1"/>
          </p:nvPr>
        </p:nvSpPr>
        <p:spPr>
          <a:xfrm>
            <a:off x="457200" y="1000125"/>
            <a:ext cx="8229600" cy="5572125"/>
          </a:xfrm>
        </p:spPr>
        <p:txBody>
          <a:bodyPr/>
          <a:lstStyle/>
          <a:p>
            <a:pPr rtl="1"/>
            <a:r>
              <a:rPr lang="en-US" sz="2800" dirty="0" smtClean="0"/>
              <a:t>Eulogy when read from right to left</a:t>
            </a:r>
            <a:endParaRPr lang="fr-FR" sz="2800" dirty="0" smtClean="0"/>
          </a:p>
          <a:p>
            <a:pPr rtl="1"/>
            <a:r>
              <a:rPr lang="ar-SA" sz="2800" dirty="0" smtClean="0"/>
              <a:t>طَلبُوا الَّذِي نَالُوا فَمَا حُرِمُوا *** رُفِعَتْ فَمَا حَطَّتْ لَهُمْ رُتَبٌ</a:t>
            </a:r>
            <a:endParaRPr lang="fr-FR" sz="2800" dirty="0" smtClean="0"/>
          </a:p>
          <a:p>
            <a:pPr rtl="1"/>
            <a:r>
              <a:rPr lang="ar-SA" sz="2800" dirty="0" smtClean="0"/>
              <a:t>وُهِبُوا  وَمَا تَمَّتْ لَهُمْ خُلُقٌ  ***  سَلِمُوا فَمَا أَوْدَى بِهِمْ عَطَبٌ</a:t>
            </a:r>
            <a:endParaRPr lang="fr-FR" sz="2800" dirty="0" smtClean="0"/>
          </a:p>
          <a:p>
            <a:pPr rtl="1"/>
            <a:r>
              <a:rPr lang="en-US" sz="2800" dirty="0" smtClean="0"/>
              <a:t>Eulogy verses in English: </a:t>
            </a:r>
            <a:endParaRPr lang="fr-FR" sz="2800" dirty="0" smtClean="0"/>
          </a:p>
          <a:p>
            <a:pPr rtl="1"/>
            <a:r>
              <a:rPr lang="en-US" sz="2800" dirty="0" smtClean="0"/>
              <a:t> </a:t>
            </a:r>
            <a:endParaRPr lang="fr-FR" sz="2800" dirty="0" smtClean="0"/>
          </a:p>
          <a:p>
            <a:pPr rtl="1"/>
            <a:r>
              <a:rPr lang="en-US" sz="2800" dirty="0" smtClean="0"/>
              <a:t>They were granted what they asked for </a:t>
            </a:r>
            <a:endParaRPr lang="fr-FR" sz="2800" dirty="0" smtClean="0"/>
          </a:p>
          <a:p>
            <a:pPr rtl="1"/>
            <a:r>
              <a:rPr lang="en-US" sz="2800" dirty="0" smtClean="0"/>
              <a:t>So they were highly ranked for good positions</a:t>
            </a:r>
            <a:endParaRPr lang="fr-FR" sz="2800" dirty="0" smtClean="0"/>
          </a:p>
          <a:p>
            <a:pPr rtl="1"/>
            <a:r>
              <a:rPr lang="en-US" sz="2800" dirty="0" smtClean="0"/>
              <a:t> They were gifted good manners and characters</a:t>
            </a:r>
            <a:endParaRPr lang="fr-FR" sz="2800" dirty="0" smtClean="0"/>
          </a:p>
          <a:p>
            <a:pPr rtl="1"/>
            <a:r>
              <a:rPr lang="en-US" sz="2800" dirty="0" smtClean="0"/>
              <a:t>So they lived peacefully nothing to hurt them </a:t>
            </a:r>
            <a:endParaRPr lang="fr-FR" sz="2800" dirty="0" smtClean="0"/>
          </a:p>
          <a:p>
            <a:pPr rtl="1"/>
            <a:r>
              <a:rPr lang="en-US" sz="2800" dirty="0" smtClean="0"/>
              <a:t> </a:t>
            </a:r>
            <a:endParaRPr lang="fr-FR" sz="2800" dirty="0" smtClean="0"/>
          </a:p>
          <a:p>
            <a:pPr>
              <a:buFont typeface="Wingdings 2" pitchFamily="18" charset="2"/>
              <a:buNone/>
            </a:pPr>
            <a:endParaRPr lang="fr-FR" dirty="0" smtClean="0"/>
          </a:p>
        </p:txBody>
      </p:sp>
      <p:sp>
        <p:nvSpPr>
          <p:cNvPr id="3" name="Titre 2"/>
          <p:cNvSpPr>
            <a:spLocks noGrp="1"/>
          </p:cNvSpPr>
          <p:nvPr>
            <p:ph type="title"/>
          </p:nvPr>
        </p:nvSpPr>
        <p:spPr>
          <a:xfrm>
            <a:off x="457200" y="152400"/>
            <a:ext cx="8229600" cy="776270"/>
          </a:xfrm>
        </p:spPr>
        <p:txBody>
          <a:bodyPr/>
          <a:lstStyle/>
          <a:p>
            <a:pPr>
              <a:defRPr/>
            </a:pPr>
            <a:r>
              <a:rPr lang="fr-FR" smtClean="0">
                <a:solidFill>
                  <a:schemeClr val="tx1"/>
                </a:solidFill>
              </a:rPr>
              <a:t>Exemple 04</a:t>
            </a:r>
            <a:endParaRPr lang="fr-FR"/>
          </a:p>
        </p:txBody>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contenu 1"/>
          <p:cNvSpPr>
            <a:spLocks noGrp="1"/>
          </p:cNvSpPr>
          <p:nvPr>
            <p:ph idx="1"/>
          </p:nvPr>
        </p:nvSpPr>
        <p:spPr>
          <a:xfrm>
            <a:off x="285750" y="714375"/>
            <a:ext cx="8715375" cy="5929313"/>
          </a:xfrm>
        </p:spPr>
        <p:txBody>
          <a:bodyPr/>
          <a:lstStyle/>
          <a:p>
            <a:pPr rtl="1">
              <a:buFont typeface="Wingdings 2" pitchFamily="18" charset="2"/>
              <a:buNone/>
            </a:pPr>
            <a:r>
              <a:rPr lang="ar-SA" sz="2800" dirty="0" smtClean="0"/>
              <a:t> </a:t>
            </a:r>
            <a:r>
              <a:rPr lang="en-US" sz="2700" dirty="0" smtClean="0"/>
              <a:t>Satire or invective when read from left to right</a:t>
            </a:r>
            <a:endParaRPr lang="fr-FR" sz="2700" dirty="0" smtClean="0"/>
          </a:p>
          <a:p>
            <a:pPr algn="r" rtl="1"/>
            <a:r>
              <a:rPr lang="ar-SA" sz="2700" dirty="0" smtClean="0"/>
              <a:t>رُتَبٌ لَهُمْ حُطَّتْ فَمَا رُفِعَتْ *** حُرِمُوا فَمَا نَالُوا الَّذِي طَلَبُوا  </a:t>
            </a:r>
            <a:endParaRPr lang="fr-FR" sz="2700" dirty="0" smtClean="0"/>
          </a:p>
          <a:p>
            <a:pPr algn="r" rtl="1"/>
            <a:r>
              <a:rPr lang="ar-SA" sz="2700" dirty="0" smtClean="0"/>
              <a:t>عَطَبٌ بِهِمْ أَوْدَى فَمَا سَلِمُوا *** خُلُقٌ لَهُمْ تَمَّتْ  وَمَا وَهَبُوا </a:t>
            </a:r>
            <a:endParaRPr lang="fr-FR" sz="2700" dirty="0" smtClean="0"/>
          </a:p>
          <a:p>
            <a:pPr rtl="1">
              <a:buFont typeface="Wingdings 2" pitchFamily="18" charset="2"/>
              <a:buNone/>
            </a:pPr>
            <a:endParaRPr lang="en-US" sz="2700" dirty="0" smtClean="0"/>
          </a:p>
          <a:p>
            <a:pPr rtl="1">
              <a:buFont typeface="Wingdings 2" pitchFamily="18" charset="2"/>
              <a:buNone/>
            </a:pPr>
            <a:r>
              <a:rPr lang="en-US" sz="2700" dirty="0" smtClean="0"/>
              <a:t>A close translation into English </a:t>
            </a:r>
            <a:endParaRPr lang="fr-FR" sz="2700" dirty="0" smtClean="0"/>
          </a:p>
          <a:p>
            <a:pPr rtl="1">
              <a:buFont typeface="Wingdings 2" pitchFamily="18" charset="2"/>
              <a:buNone/>
            </a:pPr>
            <a:r>
              <a:rPr lang="en-US" dirty="0" smtClean="0"/>
              <a:t>Ranks for them were lowered not to being higher any more</a:t>
            </a:r>
            <a:endParaRPr lang="fr-FR" dirty="0" smtClean="0"/>
          </a:p>
          <a:p>
            <a:pPr rtl="1">
              <a:buFont typeface="Wingdings 2" pitchFamily="18" charset="2"/>
              <a:buNone/>
            </a:pPr>
            <a:r>
              <a:rPr lang="en-US" dirty="0" smtClean="0"/>
              <a:t>They were deprived from reaching what they have asked for</a:t>
            </a:r>
            <a:endParaRPr lang="fr-FR" dirty="0" smtClean="0"/>
          </a:p>
          <a:p>
            <a:pPr rtl="1">
              <a:buFont typeface="Wingdings 2" pitchFamily="18" charset="2"/>
              <a:buNone/>
            </a:pPr>
            <a:r>
              <a:rPr lang="en-US" dirty="0" smtClean="0"/>
              <a:t>Calamity upon them was descended and </a:t>
            </a:r>
            <a:r>
              <a:rPr lang="en-US" dirty="0" smtClean="0"/>
              <a:t>cannot </a:t>
            </a:r>
            <a:r>
              <a:rPr lang="en-US" dirty="0" smtClean="0"/>
              <a:t>be avoided</a:t>
            </a:r>
            <a:endParaRPr lang="fr-FR" dirty="0" smtClean="0"/>
          </a:p>
          <a:p>
            <a:pPr rtl="1">
              <a:buFont typeface="Wingdings 2" pitchFamily="18" charset="2"/>
              <a:buNone/>
            </a:pPr>
            <a:r>
              <a:rPr lang="en-US" dirty="0" smtClean="0"/>
              <a:t>A complete degradation for </a:t>
            </a:r>
            <a:r>
              <a:rPr lang="en-US" dirty="0" smtClean="0"/>
              <a:t>them </a:t>
            </a:r>
            <a:r>
              <a:rPr lang="en-US" dirty="0" smtClean="0"/>
              <a:t>was set nothing to be gained</a:t>
            </a:r>
            <a:r>
              <a:rPr lang="en-US" sz="2700" dirty="0" smtClean="0"/>
              <a:t> </a:t>
            </a:r>
            <a:endParaRPr lang="fr-FR" sz="2700" dirty="0" smtClean="0"/>
          </a:p>
        </p:txBody>
      </p:sp>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u contenu 1"/>
          <p:cNvSpPr>
            <a:spLocks noGrp="1"/>
          </p:cNvSpPr>
          <p:nvPr>
            <p:ph idx="1"/>
          </p:nvPr>
        </p:nvSpPr>
        <p:spPr>
          <a:xfrm>
            <a:off x="285750" y="1000125"/>
            <a:ext cx="8401050" cy="5643563"/>
          </a:xfrm>
        </p:spPr>
        <p:txBody>
          <a:bodyPr/>
          <a:lstStyle/>
          <a:p>
            <a:r>
              <a:rPr lang="en-US" dirty="0" smtClean="0"/>
              <a:t>We can read the following verse without moving our lips</a:t>
            </a:r>
            <a:r>
              <a:rPr lang="ar-SA" dirty="0" smtClean="0"/>
              <a:t>  </a:t>
            </a:r>
            <a:endParaRPr lang="fr-FR" dirty="0" smtClean="0"/>
          </a:p>
          <a:p>
            <a:pPr algn="r" rtl="1">
              <a:buFont typeface="Wingdings 2" pitchFamily="18" charset="2"/>
              <a:buNone/>
            </a:pPr>
            <a:r>
              <a:rPr lang="ar-SA" dirty="0" smtClean="0"/>
              <a:t>قَطَعْنَا عَلَى قَطْعِ القَطَا  قَطْعَ لَيْلَةٍ *** سِرَاعًا عَلَى الخَيْلِ العِتَاقِ اللَّاحِقِ </a:t>
            </a:r>
            <a:endParaRPr lang="fr-FR" dirty="0" smtClean="0"/>
          </a:p>
        </p:txBody>
      </p:sp>
      <p:sp>
        <p:nvSpPr>
          <p:cNvPr id="3" name="Titre 2"/>
          <p:cNvSpPr>
            <a:spLocks noGrp="1"/>
          </p:cNvSpPr>
          <p:nvPr>
            <p:ph type="title"/>
          </p:nvPr>
        </p:nvSpPr>
        <p:spPr>
          <a:xfrm>
            <a:off x="457200" y="152400"/>
            <a:ext cx="8229600" cy="704832"/>
          </a:xfrm>
        </p:spPr>
        <p:txBody>
          <a:bodyPr>
            <a:normAutofit fontScale="90000"/>
          </a:bodyPr>
          <a:lstStyle/>
          <a:p>
            <a:pPr>
              <a:defRPr/>
            </a:pPr>
            <a:r>
              <a:rPr lang="fr-FR" smtClean="0">
                <a:solidFill>
                  <a:schemeClr val="tx1"/>
                </a:solidFill>
              </a:rPr>
              <a:t>Exemple 05</a:t>
            </a:r>
            <a:endParaRPr lang="fr-FR"/>
          </a:p>
        </p:txBody>
      </p:sp>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contenu 1"/>
          <p:cNvSpPr>
            <a:spLocks noGrp="1"/>
          </p:cNvSpPr>
          <p:nvPr>
            <p:ph idx="1"/>
          </p:nvPr>
        </p:nvSpPr>
        <p:spPr>
          <a:xfrm>
            <a:off x="214313" y="857250"/>
            <a:ext cx="8715375" cy="5715000"/>
          </a:xfrm>
        </p:spPr>
        <p:txBody>
          <a:bodyPr/>
          <a:lstStyle/>
          <a:p>
            <a:pPr rtl="1"/>
            <a:r>
              <a:rPr lang="en-US" b="1" u="sng" dirty="0" smtClean="0"/>
              <a:t>Example 6:</a:t>
            </a:r>
            <a:r>
              <a:rPr lang="en-US" dirty="0" smtClean="0"/>
              <a:t> We can read the following verse without moving our tongues</a:t>
            </a:r>
            <a:r>
              <a:rPr lang="ar-SA" dirty="0" smtClean="0"/>
              <a:t>  </a:t>
            </a:r>
            <a:endParaRPr lang="fr-FR" dirty="0" smtClean="0"/>
          </a:p>
          <a:p>
            <a:pPr algn="r" rtl="1"/>
            <a:r>
              <a:rPr lang="ar-SA" dirty="0" smtClean="0"/>
              <a:t>آبَ هَمِّي وَهَمَّ بِأَحْبَابِي *** هَمُّهُمْ مَا بِهِمْ وَهَمِّي مَا بِي </a:t>
            </a:r>
            <a:endParaRPr lang="fr-FR" dirty="0" smtClean="0"/>
          </a:p>
        </p:txBody>
      </p:sp>
      <p:sp>
        <p:nvSpPr>
          <p:cNvPr id="3" name="Titre 2"/>
          <p:cNvSpPr>
            <a:spLocks noGrp="1"/>
          </p:cNvSpPr>
          <p:nvPr>
            <p:ph type="title"/>
          </p:nvPr>
        </p:nvSpPr>
        <p:spPr>
          <a:xfrm>
            <a:off x="457200" y="152400"/>
            <a:ext cx="8229600" cy="633394"/>
          </a:xfrm>
        </p:spPr>
        <p:txBody>
          <a:bodyPr>
            <a:normAutofit fontScale="90000"/>
          </a:bodyPr>
          <a:lstStyle/>
          <a:p>
            <a:pPr>
              <a:defRPr/>
            </a:pPr>
            <a:r>
              <a:rPr lang="fr-FR" smtClean="0">
                <a:solidFill>
                  <a:schemeClr val="tx1"/>
                </a:solidFill>
              </a:rPr>
              <a:t>Exemple 06</a:t>
            </a:r>
            <a:endParaRPr lang="fr-FR"/>
          </a:p>
        </p:txBody>
      </p: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u contenu 1"/>
          <p:cNvSpPr>
            <a:spLocks noGrp="1"/>
          </p:cNvSpPr>
          <p:nvPr>
            <p:ph idx="1"/>
          </p:nvPr>
        </p:nvSpPr>
        <p:spPr>
          <a:xfrm>
            <a:off x="214313" y="785813"/>
            <a:ext cx="8572500" cy="5786437"/>
          </a:xfrm>
        </p:spPr>
        <p:txBody>
          <a:bodyPr/>
          <a:lstStyle/>
          <a:p>
            <a:pPr algn="l"/>
            <a:r>
              <a:rPr lang="fr-FR" b="1" u="sng" dirty="0" err="1" smtClean="0"/>
              <a:t>Example</a:t>
            </a:r>
            <a:r>
              <a:rPr lang="fr-FR" b="1" u="sng" dirty="0" smtClean="0"/>
              <a:t> 7: </a:t>
            </a:r>
            <a:r>
              <a:rPr lang="fr-FR" dirty="0" smtClean="0"/>
              <a:t>Verses in </a:t>
            </a:r>
            <a:r>
              <a:rPr lang="fr-FR" dirty="0" err="1" smtClean="0"/>
              <a:t>which</a:t>
            </a:r>
            <a:r>
              <a:rPr lang="fr-FR" dirty="0" smtClean="0"/>
              <a:t> </a:t>
            </a:r>
            <a:r>
              <a:rPr lang="fr-FR" dirty="0" err="1" smtClean="0"/>
              <a:t>each</a:t>
            </a:r>
            <a:r>
              <a:rPr lang="fr-FR" dirty="0" smtClean="0"/>
              <a:t> </a:t>
            </a:r>
            <a:r>
              <a:rPr lang="fr-FR" dirty="0" err="1" smtClean="0"/>
              <a:t>word</a:t>
            </a:r>
            <a:r>
              <a:rPr lang="fr-FR" dirty="0" smtClean="0"/>
              <a:t> </a:t>
            </a:r>
            <a:r>
              <a:rPr lang="fr-FR" dirty="0" err="1" smtClean="0"/>
              <a:t>containing</a:t>
            </a:r>
            <a:r>
              <a:rPr lang="fr-FR" dirty="0" smtClean="0"/>
              <a:t> the </a:t>
            </a:r>
            <a:r>
              <a:rPr lang="fr-FR" dirty="0" err="1" smtClean="0"/>
              <a:t>letter</a:t>
            </a:r>
            <a:r>
              <a:rPr lang="fr-FR" dirty="0" smtClean="0"/>
              <a:t> </a:t>
            </a:r>
            <a:r>
              <a:rPr lang="fr-FR" dirty="0" smtClean="0"/>
              <a:t>« SHIN » in English « </a:t>
            </a:r>
            <a:r>
              <a:rPr lang="fr-FR" dirty="0" err="1" smtClean="0"/>
              <a:t>ch</a:t>
            </a:r>
            <a:r>
              <a:rPr lang="fr-FR" dirty="0" smtClean="0"/>
              <a:t> » or « sh » </a:t>
            </a:r>
          </a:p>
          <a:p>
            <a:pPr algn="r" rtl="1">
              <a:buNone/>
            </a:pPr>
            <a:r>
              <a:rPr lang="fr-FR" dirty="0" smtClean="0"/>
              <a:t/>
            </a:r>
            <a:br>
              <a:rPr lang="fr-FR" dirty="0" smtClean="0"/>
            </a:br>
            <a:r>
              <a:rPr lang="ar-SA" dirty="0" smtClean="0"/>
              <a:t>فَأَشْعَارُهُ مَشْهُورَةٌ وَمَشَاعِرُهُ وَعِشْرَتُهُ مَشْكُورَةٌ وَعَشَائِرُهُ</a:t>
            </a:r>
            <a:r>
              <a:rPr lang="fr-FR" dirty="0" smtClean="0"/>
              <a:t> </a:t>
            </a:r>
            <a:br>
              <a:rPr lang="fr-FR" dirty="0" smtClean="0"/>
            </a:br>
            <a:r>
              <a:rPr lang="ar-SA" dirty="0" smtClean="0"/>
              <a:t>شَمَائِلُهُ مَعْشُوقَةٌ كَشُمُولِهِ وَمَشْهَدُهُ مُسْتَبْشِرٌ وَمَعَاشِرُهُ</a:t>
            </a:r>
            <a:r>
              <a:rPr lang="fr-FR" dirty="0" smtClean="0"/>
              <a:t> </a:t>
            </a:r>
            <a:br>
              <a:rPr lang="fr-FR" dirty="0" smtClean="0"/>
            </a:br>
            <a:r>
              <a:rPr lang="ar-SA" dirty="0" smtClean="0"/>
              <a:t>شَكُورٌ وَمَشْكُورٌ وَحَشْوُ </a:t>
            </a:r>
            <a:r>
              <a:rPr lang="ar-SA" dirty="0" err="1" smtClean="0"/>
              <a:t>مَشَاشِهِ</a:t>
            </a:r>
            <a:r>
              <a:rPr lang="ar-SA" dirty="0" smtClean="0"/>
              <a:t> شَهَامَةٌ 'شَمِيرٍ يَطِيشُ 'مُشَاجِرُهُ</a:t>
            </a:r>
            <a:r>
              <a:rPr lang="fr-FR" dirty="0" smtClean="0"/>
              <a:t> </a:t>
            </a:r>
          </a:p>
          <a:p>
            <a:pPr rtl="1">
              <a:buFont typeface="Wingdings 2" pitchFamily="18" charset="2"/>
              <a:buNone/>
            </a:pPr>
            <a:r>
              <a:rPr lang="en-US" dirty="0" smtClean="0"/>
              <a:t> </a:t>
            </a:r>
            <a:endParaRPr lang="fr-FR" dirty="0" smtClean="0"/>
          </a:p>
          <a:p>
            <a:endParaRPr lang="fr-FR" dirty="0" smtClean="0"/>
          </a:p>
        </p:txBody>
      </p:sp>
      <p:sp>
        <p:nvSpPr>
          <p:cNvPr id="3" name="Titre 2"/>
          <p:cNvSpPr>
            <a:spLocks noGrp="1"/>
          </p:cNvSpPr>
          <p:nvPr>
            <p:ph type="title"/>
          </p:nvPr>
        </p:nvSpPr>
        <p:spPr>
          <a:xfrm>
            <a:off x="457200" y="152400"/>
            <a:ext cx="8229600" cy="633394"/>
          </a:xfrm>
        </p:spPr>
        <p:txBody>
          <a:bodyPr>
            <a:normAutofit fontScale="90000"/>
          </a:bodyPr>
          <a:lstStyle/>
          <a:p>
            <a:pPr>
              <a:defRPr/>
            </a:pPr>
            <a:r>
              <a:rPr lang="fr-FR" smtClean="0">
                <a:solidFill>
                  <a:schemeClr val="tx1"/>
                </a:solidFill>
              </a:rPr>
              <a:t>Exemple 07</a:t>
            </a:r>
            <a:endParaRPr lang="fr-FR"/>
          </a:p>
        </p:txBody>
      </p:sp>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u contenu 1"/>
          <p:cNvSpPr>
            <a:spLocks noGrp="1"/>
          </p:cNvSpPr>
          <p:nvPr>
            <p:ph idx="1"/>
          </p:nvPr>
        </p:nvSpPr>
        <p:spPr>
          <a:xfrm>
            <a:off x="214313" y="857250"/>
            <a:ext cx="8715375" cy="5786438"/>
          </a:xfrm>
        </p:spPr>
        <p:txBody>
          <a:bodyPr/>
          <a:lstStyle/>
          <a:p>
            <a:pPr>
              <a:buFont typeface="Wingdings 2" pitchFamily="18" charset="2"/>
              <a:buNone/>
            </a:pPr>
            <a:r>
              <a:rPr lang="fr-FR" dirty="0" smtClean="0"/>
              <a:t>The </a:t>
            </a:r>
            <a:r>
              <a:rPr lang="fr-FR" dirty="0" err="1" smtClean="0"/>
              <a:t>sacred</a:t>
            </a:r>
            <a:r>
              <a:rPr lang="fr-FR" dirty="0" smtClean="0"/>
              <a:t> </a:t>
            </a:r>
            <a:r>
              <a:rPr lang="fr-FR" dirty="0" err="1" smtClean="0"/>
              <a:t>scripture</a:t>
            </a:r>
            <a:r>
              <a:rPr lang="fr-FR" dirty="0" smtClean="0"/>
              <a:t> </a:t>
            </a:r>
            <a:r>
              <a:rPr lang="fr-FR" dirty="0" err="1" smtClean="0"/>
              <a:t>is</a:t>
            </a:r>
            <a:r>
              <a:rPr lang="fr-FR" dirty="0" smtClean="0"/>
              <a:t> </a:t>
            </a:r>
            <a:r>
              <a:rPr lang="fr-FR" dirty="0" err="1" smtClean="0"/>
              <a:t>something</a:t>
            </a:r>
            <a:r>
              <a:rPr lang="fr-FR" dirty="0" smtClean="0"/>
              <a:t> </a:t>
            </a:r>
            <a:r>
              <a:rPr lang="fr-FR" dirty="0" err="1" smtClean="0"/>
              <a:t>different</a:t>
            </a:r>
            <a:r>
              <a:rPr lang="fr-FR" dirty="0" smtClean="0"/>
              <a:t> </a:t>
            </a:r>
            <a:r>
              <a:rPr lang="fr-FR" dirty="0" err="1" smtClean="0"/>
              <a:t>from</a:t>
            </a:r>
            <a:r>
              <a:rPr lang="fr-FR" dirty="0" smtClean="0"/>
              <a:t> </a:t>
            </a:r>
            <a:r>
              <a:rPr lang="fr-FR" dirty="0" err="1" smtClean="0"/>
              <a:t>human</a:t>
            </a:r>
            <a:r>
              <a:rPr lang="fr-FR" dirty="0" smtClean="0"/>
              <a:t> made </a:t>
            </a:r>
            <a:r>
              <a:rPr lang="fr-FR" dirty="0" err="1" smtClean="0"/>
              <a:t>texts</a:t>
            </a:r>
            <a:r>
              <a:rPr lang="fr-FR" dirty="0" smtClean="0"/>
              <a:t>, </a:t>
            </a:r>
            <a:r>
              <a:rPr lang="fr-FR" dirty="0" err="1" smtClean="0"/>
              <a:t>it</a:t>
            </a:r>
            <a:r>
              <a:rPr lang="fr-FR" dirty="0" smtClean="0"/>
              <a:t> </a:t>
            </a:r>
            <a:r>
              <a:rPr lang="fr-FR" dirty="0" err="1" smtClean="0"/>
              <a:t>is</a:t>
            </a:r>
            <a:r>
              <a:rPr lang="fr-FR" dirty="0" smtClean="0"/>
              <a:t> </a:t>
            </a:r>
            <a:r>
              <a:rPr lang="fr-FR" dirty="0" err="1" smtClean="0"/>
              <a:t>plenty</a:t>
            </a:r>
            <a:r>
              <a:rPr lang="fr-FR" dirty="0" smtClean="0"/>
              <a:t> of secrets, codes and </a:t>
            </a:r>
            <a:r>
              <a:rPr lang="fr-FR" dirty="0" err="1" smtClean="0"/>
              <a:t>even</a:t>
            </a:r>
            <a:r>
              <a:rPr lang="fr-FR" dirty="0" smtClean="0"/>
              <a:t> miracles;</a:t>
            </a:r>
          </a:p>
          <a:p>
            <a:pPr>
              <a:buFont typeface="Wingdings 2" pitchFamily="18" charset="2"/>
              <a:buNone/>
            </a:pPr>
            <a:r>
              <a:rPr lang="fr-FR" dirty="0" smtClean="0"/>
              <a:t>One of </a:t>
            </a:r>
            <a:r>
              <a:rPr lang="fr-FR" dirty="0" err="1" smtClean="0"/>
              <a:t>them</a:t>
            </a:r>
            <a:r>
              <a:rPr lang="fr-FR" dirty="0" smtClean="0"/>
              <a:t> </a:t>
            </a:r>
            <a:r>
              <a:rPr lang="fr-FR" dirty="0" err="1" smtClean="0"/>
              <a:t>is</a:t>
            </a:r>
            <a:r>
              <a:rPr lang="fr-FR" dirty="0" smtClean="0"/>
              <a:t> the code of 19</a:t>
            </a:r>
          </a:p>
          <a:p>
            <a:pPr>
              <a:buFont typeface="Wingdings 2" pitchFamily="18" charset="2"/>
              <a:buNone/>
            </a:pPr>
            <a:r>
              <a:rPr lang="fr-FR" dirty="0" smtClean="0"/>
              <a:t>It </a:t>
            </a:r>
            <a:r>
              <a:rPr lang="fr-FR" dirty="0" err="1" smtClean="0"/>
              <a:t>is</a:t>
            </a:r>
            <a:r>
              <a:rPr lang="fr-FR" dirty="0" smtClean="0"/>
              <a:t> </a:t>
            </a:r>
            <a:r>
              <a:rPr lang="fr-FR" dirty="0" err="1" smtClean="0"/>
              <a:t>believed</a:t>
            </a:r>
            <a:r>
              <a:rPr lang="fr-FR" dirty="0" smtClean="0"/>
              <a:t> </a:t>
            </a:r>
            <a:r>
              <a:rPr lang="fr-FR" dirty="0" err="1" smtClean="0"/>
              <a:t>that</a:t>
            </a:r>
            <a:r>
              <a:rPr lang="fr-FR" dirty="0" smtClean="0"/>
              <a:t> </a:t>
            </a:r>
            <a:r>
              <a:rPr lang="fr-FR" dirty="0" err="1" smtClean="0"/>
              <a:t>this</a:t>
            </a:r>
            <a:r>
              <a:rPr lang="fr-FR" dirty="0" smtClean="0"/>
              <a:t> code </a:t>
            </a:r>
            <a:r>
              <a:rPr lang="fr-FR" dirty="0" err="1" smtClean="0"/>
              <a:t>exists</a:t>
            </a:r>
            <a:r>
              <a:rPr lang="fr-FR" dirty="0" smtClean="0"/>
              <a:t> in Torah, Bible and </a:t>
            </a:r>
            <a:r>
              <a:rPr lang="fr-FR" dirty="0" err="1" smtClean="0"/>
              <a:t>Quran</a:t>
            </a:r>
            <a:endParaRPr lang="fr-FR" dirty="0" smtClean="0"/>
          </a:p>
          <a:p>
            <a:pPr>
              <a:buFont typeface="Wingdings 2" pitchFamily="18" charset="2"/>
              <a:buNone/>
            </a:pPr>
            <a:r>
              <a:rPr lang="fr-FR" dirty="0" smtClean="0"/>
              <a:t>A </a:t>
            </a:r>
            <a:r>
              <a:rPr lang="fr-FR" dirty="0" err="1" smtClean="0"/>
              <a:t>Jewish</a:t>
            </a:r>
            <a:r>
              <a:rPr lang="fr-FR" dirty="0" smtClean="0"/>
              <a:t> </a:t>
            </a:r>
            <a:r>
              <a:rPr lang="fr-FR" dirty="0" err="1" smtClean="0"/>
              <a:t>theologiost</a:t>
            </a:r>
            <a:r>
              <a:rPr lang="fr-FR" dirty="0" smtClean="0"/>
              <a:t> </a:t>
            </a:r>
            <a:r>
              <a:rPr lang="fr-FR" dirty="0" err="1" smtClean="0"/>
              <a:t>called</a:t>
            </a:r>
            <a:r>
              <a:rPr lang="fr-FR" dirty="0" smtClean="0"/>
              <a:t> </a:t>
            </a:r>
            <a:r>
              <a:rPr lang="fr-FR" dirty="0" err="1" smtClean="0"/>
              <a:t>Gershom</a:t>
            </a:r>
            <a:r>
              <a:rPr lang="fr-FR" dirty="0" smtClean="0"/>
              <a:t> </a:t>
            </a:r>
            <a:r>
              <a:rPr lang="fr-FR" dirty="0" err="1" smtClean="0"/>
              <a:t>Kiprisci</a:t>
            </a:r>
            <a:r>
              <a:rPr lang="fr-FR" dirty="0" smtClean="0"/>
              <a:t>, chairman of </a:t>
            </a:r>
            <a:r>
              <a:rPr lang="fr-FR" dirty="0" err="1" smtClean="0"/>
              <a:t>leiden</a:t>
            </a:r>
            <a:r>
              <a:rPr lang="fr-FR" dirty="0" smtClean="0"/>
              <a:t> </a:t>
            </a:r>
            <a:r>
              <a:rPr lang="fr-FR" dirty="0" err="1" smtClean="0"/>
              <a:t>institute</a:t>
            </a:r>
            <a:r>
              <a:rPr lang="fr-FR" dirty="0" smtClean="0"/>
              <a:t> </a:t>
            </a:r>
            <a:r>
              <a:rPr lang="fr-FR" dirty="0" err="1" smtClean="0"/>
              <a:t>is</a:t>
            </a:r>
            <a:r>
              <a:rPr lang="fr-FR" dirty="0" smtClean="0"/>
              <a:t> </a:t>
            </a:r>
            <a:r>
              <a:rPr lang="fr-FR" dirty="0" err="1" smtClean="0"/>
              <a:t>working</a:t>
            </a:r>
            <a:r>
              <a:rPr lang="fr-FR" dirty="0" smtClean="0"/>
              <a:t> on </a:t>
            </a:r>
            <a:r>
              <a:rPr lang="fr-FR" dirty="0" err="1" smtClean="0"/>
              <a:t>that</a:t>
            </a:r>
            <a:r>
              <a:rPr lang="fr-FR" dirty="0" smtClean="0"/>
              <a:t> </a:t>
            </a:r>
            <a:r>
              <a:rPr lang="fr-FR" dirty="0" err="1" smtClean="0"/>
              <a:t>project</a:t>
            </a:r>
            <a:r>
              <a:rPr lang="fr-FR" dirty="0" smtClean="0"/>
              <a:t> .</a:t>
            </a:r>
          </a:p>
          <a:p>
            <a:pPr>
              <a:buFont typeface="Wingdings 2" pitchFamily="18" charset="2"/>
              <a:buNone/>
            </a:pPr>
            <a:r>
              <a:rPr lang="fr-FR" dirty="0" smtClean="0"/>
              <a:t>To practice, </a:t>
            </a:r>
            <a:r>
              <a:rPr lang="fr-FR" dirty="0" err="1" smtClean="0"/>
              <a:t>we</a:t>
            </a:r>
            <a:r>
              <a:rPr lang="fr-FR" dirty="0" smtClean="0"/>
              <a:t> </a:t>
            </a:r>
            <a:r>
              <a:rPr lang="fr-FR" dirty="0" err="1" smtClean="0"/>
              <a:t>need</a:t>
            </a:r>
            <a:r>
              <a:rPr lang="fr-FR" dirty="0" smtClean="0"/>
              <a:t> a system to </a:t>
            </a:r>
            <a:r>
              <a:rPr lang="fr-FR" dirty="0" err="1" smtClean="0"/>
              <a:t>convert</a:t>
            </a:r>
            <a:r>
              <a:rPr lang="fr-FR" dirty="0" smtClean="0"/>
              <a:t> </a:t>
            </a:r>
            <a:r>
              <a:rPr lang="fr-FR" dirty="0" err="1" smtClean="0"/>
              <a:t>letters</a:t>
            </a:r>
            <a:r>
              <a:rPr lang="fr-FR" dirty="0" smtClean="0"/>
              <a:t> </a:t>
            </a:r>
            <a:r>
              <a:rPr lang="fr-FR" dirty="0" err="1" smtClean="0"/>
              <a:t>into</a:t>
            </a:r>
            <a:r>
              <a:rPr lang="fr-FR" dirty="0" smtClean="0"/>
              <a:t> </a:t>
            </a:r>
            <a:r>
              <a:rPr lang="fr-FR" dirty="0" err="1" smtClean="0"/>
              <a:t>their</a:t>
            </a:r>
            <a:r>
              <a:rPr lang="fr-FR" dirty="0" smtClean="0"/>
              <a:t> </a:t>
            </a:r>
            <a:r>
              <a:rPr lang="fr-FR" dirty="0" err="1" smtClean="0"/>
              <a:t>numerical</a:t>
            </a:r>
            <a:r>
              <a:rPr lang="fr-FR" dirty="0" smtClean="0"/>
              <a:t> values in </a:t>
            </a:r>
            <a:r>
              <a:rPr lang="fr-FR" dirty="0" err="1" smtClean="0"/>
              <a:t>Arabic</a:t>
            </a:r>
            <a:r>
              <a:rPr lang="fr-FR" dirty="0" smtClean="0"/>
              <a:t> </a:t>
            </a:r>
            <a:r>
              <a:rPr lang="fr-FR" dirty="0" err="1" smtClean="0"/>
              <a:t>is</a:t>
            </a:r>
            <a:r>
              <a:rPr lang="fr-FR" dirty="0" smtClean="0"/>
              <a:t> </a:t>
            </a:r>
            <a:r>
              <a:rPr lang="fr-FR" dirty="0" err="1" smtClean="0"/>
              <a:t>called</a:t>
            </a:r>
            <a:r>
              <a:rPr lang="fr-FR" dirty="0" smtClean="0"/>
              <a:t> </a:t>
            </a:r>
            <a:r>
              <a:rPr lang="fr-FR" dirty="0" err="1" smtClean="0"/>
              <a:t>Abjad</a:t>
            </a:r>
            <a:r>
              <a:rPr lang="fr-FR" dirty="0" smtClean="0"/>
              <a:t> </a:t>
            </a:r>
            <a:r>
              <a:rPr lang="fr-FR" dirty="0" err="1" smtClean="0"/>
              <a:t>numeral</a:t>
            </a:r>
            <a:r>
              <a:rPr lang="fr-FR" dirty="0" smtClean="0"/>
              <a:t> system </a:t>
            </a:r>
          </a:p>
          <a:p>
            <a:pPr>
              <a:buFont typeface="Wingdings 2" pitchFamily="18" charset="2"/>
              <a:buNone/>
            </a:pPr>
            <a:r>
              <a:rPr lang="fr-FR" dirty="0" err="1" smtClean="0"/>
              <a:t>Similar</a:t>
            </a:r>
            <a:r>
              <a:rPr lang="fr-FR" dirty="0" smtClean="0"/>
              <a:t> </a:t>
            </a:r>
            <a:r>
              <a:rPr lang="fr-FR" dirty="0" err="1" smtClean="0"/>
              <a:t>systems</a:t>
            </a:r>
            <a:r>
              <a:rPr lang="fr-FR" dirty="0" smtClean="0"/>
              <a:t> </a:t>
            </a:r>
            <a:r>
              <a:rPr lang="fr-FR" dirty="0" err="1" smtClean="0"/>
              <a:t>were</a:t>
            </a:r>
            <a:r>
              <a:rPr lang="fr-FR" dirty="0" smtClean="0"/>
              <a:t> </a:t>
            </a:r>
            <a:r>
              <a:rPr lang="fr-FR" dirty="0" err="1" smtClean="0"/>
              <a:t>Gematria</a:t>
            </a:r>
            <a:r>
              <a:rPr lang="fr-FR" dirty="0" smtClean="0"/>
              <a:t> in </a:t>
            </a:r>
            <a:r>
              <a:rPr lang="fr-FR" dirty="0" err="1" smtClean="0"/>
              <a:t>Hebrew</a:t>
            </a:r>
            <a:r>
              <a:rPr lang="fr-FR" dirty="0" smtClean="0"/>
              <a:t> and </a:t>
            </a:r>
            <a:r>
              <a:rPr lang="fr-FR" dirty="0" err="1" smtClean="0"/>
              <a:t>Isopsephy</a:t>
            </a:r>
            <a:r>
              <a:rPr lang="fr-FR" dirty="0" smtClean="0"/>
              <a:t> in </a:t>
            </a:r>
            <a:r>
              <a:rPr lang="fr-FR" dirty="0" err="1" smtClean="0"/>
              <a:t>Greek</a:t>
            </a:r>
            <a:r>
              <a:rPr lang="fr-FR" dirty="0" smtClean="0"/>
              <a:t> </a:t>
            </a:r>
          </a:p>
        </p:txBody>
      </p:sp>
      <p:sp>
        <p:nvSpPr>
          <p:cNvPr id="3" name="Titre 2"/>
          <p:cNvSpPr>
            <a:spLocks noGrp="1"/>
          </p:cNvSpPr>
          <p:nvPr>
            <p:ph type="title"/>
          </p:nvPr>
        </p:nvSpPr>
        <p:spPr>
          <a:xfrm>
            <a:off x="457200" y="152400"/>
            <a:ext cx="8229600" cy="704832"/>
          </a:xfrm>
        </p:spPr>
        <p:txBody>
          <a:bodyPr>
            <a:normAutofit fontScale="90000"/>
          </a:bodyPr>
          <a:lstStyle/>
          <a:p>
            <a:pPr>
              <a:defRPr/>
            </a:pPr>
            <a:r>
              <a:rPr lang="fr-FR" smtClean="0">
                <a:solidFill>
                  <a:srgbClr val="0000FF"/>
                </a:solidFill>
              </a:rPr>
              <a:t>2.3 </a:t>
            </a:r>
            <a:r>
              <a:rPr lang="fr-FR" err="1" smtClean="0">
                <a:solidFill>
                  <a:srgbClr val="0000FF"/>
                </a:solidFill>
              </a:rPr>
              <a:t>Sacred</a:t>
            </a:r>
            <a:r>
              <a:rPr lang="fr-FR" smtClean="0">
                <a:solidFill>
                  <a:srgbClr val="0000FF"/>
                </a:solidFill>
              </a:rPr>
              <a:t> </a:t>
            </a:r>
            <a:r>
              <a:rPr lang="fr-FR" err="1" smtClean="0">
                <a:solidFill>
                  <a:srgbClr val="0000FF"/>
                </a:solidFill>
              </a:rPr>
              <a:t>text</a:t>
            </a:r>
            <a:r>
              <a:rPr lang="fr-FR" smtClean="0">
                <a:solidFill>
                  <a:srgbClr val="0000FF"/>
                </a:solidFill>
              </a:rPr>
              <a:t> </a:t>
            </a:r>
            <a:endParaRPr lang="fr-FR">
              <a:solidFill>
                <a:srgbClr val="0000FF"/>
              </a:solidFill>
            </a:endParaRPr>
          </a:p>
        </p:txBody>
      </p:sp>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nvPr>
        </p:nvGraphicFramePr>
        <p:xfrm>
          <a:off x="214284" y="516838"/>
          <a:ext cx="8715432" cy="6154113"/>
        </p:xfrm>
        <a:graphic>
          <a:graphicData uri="http://schemas.openxmlformats.org/drawingml/2006/table">
            <a:tbl>
              <a:tblPr firstRow="1" bandRow="1">
                <a:tableStyleId>{5C22544A-7EE6-4342-B048-85BDC9FD1C3A}</a:tableStyleId>
              </a:tblPr>
              <a:tblGrid>
                <a:gridCol w="1452572"/>
                <a:gridCol w="1452572"/>
                <a:gridCol w="1452572"/>
                <a:gridCol w="1452572"/>
                <a:gridCol w="1452572"/>
                <a:gridCol w="1452572"/>
              </a:tblGrid>
              <a:tr h="357190">
                <a:tc>
                  <a:txBody>
                    <a:bodyPr/>
                    <a:lstStyle/>
                    <a:p>
                      <a:pPr algn="ctr">
                        <a:lnSpc>
                          <a:spcPct val="115000"/>
                        </a:lnSpc>
                        <a:spcAft>
                          <a:spcPts val="0"/>
                        </a:spcAft>
                      </a:pPr>
                      <a:r>
                        <a:rPr lang="fr-FR" sz="2400" b="1" dirty="0">
                          <a:solidFill>
                            <a:schemeClr val="tx1"/>
                          </a:solidFill>
                          <a:latin typeface="Arial"/>
                          <a:ea typeface="Times New Roman"/>
                          <a:cs typeface="Arial"/>
                        </a:rPr>
                        <a:t>value</a:t>
                      </a:r>
                      <a:endParaRPr lang="fr-FR" sz="24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2400" b="1" dirty="0" err="1">
                          <a:solidFill>
                            <a:schemeClr val="tx1"/>
                          </a:solidFill>
                          <a:latin typeface="Arial"/>
                          <a:ea typeface="Times New Roman"/>
                          <a:cs typeface="Arial"/>
                        </a:rPr>
                        <a:t>Letter</a:t>
                      </a:r>
                      <a:r>
                        <a:rPr lang="fr-FR" sz="2400" b="1" dirty="0">
                          <a:solidFill>
                            <a:schemeClr val="tx1"/>
                          </a:solidFill>
                          <a:latin typeface="Arial"/>
                          <a:ea typeface="Times New Roman"/>
                          <a:cs typeface="Arial"/>
                        </a:rPr>
                        <a:t> </a:t>
                      </a:r>
                      <a:endParaRPr lang="fr-FR" sz="24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2400" b="1" dirty="0">
                          <a:solidFill>
                            <a:schemeClr val="tx1"/>
                          </a:solidFill>
                          <a:latin typeface="Arial"/>
                          <a:ea typeface="Times New Roman"/>
                          <a:cs typeface="Arial"/>
                        </a:rPr>
                        <a:t>value</a:t>
                      </a:r>
                      <a:endParaRPr lang="fr-FR" sz="24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2400" b="1" dirty="0" err="1">
                          <a:solidFill>
                            <a:schemeClr val="tx1"/>
                          </a:solidFill>
                          <a:latin typeface="Arial"/>
                          <a:ea typeface="Times New Roman"/>
                          <a:cs typeface="Arial"/>
                        </a:rPr>
                        <a:t>Letter</a:t>
                      </a:r>
                      <a:r>
                        <a:rPr lang="fr-FR" sz="2400" b="1" dirty="0">
                          <a:solidFill>
                            <a:schemeClr val="tx1"/>
                          </a:solidFill>
                          <a:latin typeface="Arial"/>
                          <a:ea typeface="Times New Roman"/>
                          <a:cs typeface="Arial"/>
                        </a:rPr>
                        <a:t> </a:t>
                      </a:r>
                      <a:endParaRPr lang="fr-FR" sz="24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2400" b="1" dirty="0">
                          <a:solidFill>
                            <a:schemeClr val="tx1"/>
                          </a:solidFill>
                          <a:latin typeface="Arial"/>
                          <a:ea typeface="Times New Roman"/>
                          <a:cs typeface="Arial"/>
                        </a:rPr>
                        <a:t>value</a:t>
                      </a:r>
                      <a:endParaRPr lang="fr-FR" sz="24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2400" b="1" dirty="0" err="1">
                          <a:solidFill>
                            <a:schemeClr val="tx1"/>
                          </a:solidFill>
                          <a:latin typeface="Arial"/>
                          <a:ea typeface="Times New Roman"/>
                          <a:cs typeface="Arial"/>
                        </a:rPr>
                        <a:t>Letter</a:t>
                      </a:r>
                      <a:r>
                        <a:rPr lang="fr-FR" sz="2400" b="1" dirty="0">
                          <a:solidFill>
                            <a:schemeClr val="tx1"/>
                          </a:solidFill>
                          <a:latin typeface="Arial"/>
                          <a:ea typeface="Times New Roman"/>
                          <a:cs typeface="Arial"/>
                        </a:rPr>
                        <a:t> </a:t>
                      </a:r>
                      <a:endParaRPr lang="fr-FR" sz="24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632">
                <a:tc>
                  <a:txBody>
                    <a:bodyPr/>
                    <a:lstStyle/>
                    <a:p>
                      <a:pPr algn="ctr">
                        <a:lnSpc>
                          <a:spcPct val="115000"/>
                        </a:lnSpc>
                        <a:spcAft>
                          <a:spcPts val="0"/>
                        </a:spcAft>
                      </a:pPr>
                      <a:r>
                        <a:rPr lang="fr-FR" sz="3200" b="1" dirty="0">
                          <a:solidFill>
                            <a:schemeClr val="tx1"/>
                          </a:solidFill>
                          <a:latin typeface="Arial"/>
                          <a:ea typeface="Times New Roman"/>
                          <a:cs typeface="Arial"/>
                        </a:rPr>
                        <a:t>1</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2" tooltip="ا"/>
                        </a:rPr>
                        <a:t>ا</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3" tooltip="ى"/>
                        </a:rPr>
                        <a:t>ى</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4" tooltip="ق"/>
                        </a:rPr>
                        <a:t>ق</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0197">
                <a:tc>
                  <a:txBody>
                    <a:bodyPr/>
                    <a:lstStyle/>
                    <a:p>
                      <a:pPr algn="ctr">
                        <a:lnSpc>
                          <a:spcPct val="115000"/>
                        </a:lnSpc>
                        <a:spcAft>
                          <a:spcPts val="0"/>
                        </a:spcAft>
                      </a:pPr>
                      <a:r>
                        <a:rPr lang="fr-FR" sz="3200" b="1">
                          <a:solidFill>
                            <a:schemeClr val="tx1"/>
                          </a:solidFill>
                          <a:latin typeface="Arial"/>
                          <a:ea typeface="Times New Roman"/>
                          <a:cs typeface="Arial"/>
                        </a:rPr>
                        <a:t>2</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5" tooltip="ب"/>
                        </a:rPr>
                        <a:t>ب</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dirty="0">
                          <a:solidFill>
                            <a:srgbClr val="222222"/>
                          </a:solidFill>
                          <a:latin typeface="Arial"/>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6" tooltip="ك"/>
                        </a:rPr>
                        <a:t>ك</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dirty="0">
                          <a:solidFill>
                            <a:srgbClr val="222222"/>
                          </a:solidFill>
                          <a:latin typeface="Arial"/>
                        </a:rPr>
                        <a:t>200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7" tooltip="ر"/>
                        </a:rPr>
                        <a:t>ر</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2324">
                <a:tc>
                  <a:txBody>
                    <a:bodyPr/>
                    <a:lstStyle/>
                    <a:p>
                      <a:pPr algn="ctr">
                        <a:lnSpc>
                          <a:spcPct val="115000"/>
                        </a:lnSpc>
                        <a:spcAft>
                          <a:spcPts val="0"/>
                        </a:spcAft>
                      </a:pPr>
                      <a:r>
                        <a:rPr lang="fr-FR" sz="3200" b="1">
                          <a:solidFill>
                            <a:schemeClr val="tx1"/>
                          </a:solidFill>
                          <a:latin typeface="Arial"/>
                          <a:ea typeface="Times New Roman"/>
                          <a:cs typeface="Arial"/>
                        </a:rPr>
                        <a:t>3</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8" tooltip="ج"/>
                        </a:rPr>
                        <a:t>ج</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9" tooltip="ل"/>
                        </a:rPr>
                        <a:t>ل</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dirty="0">
                          <a:solidFill>
                            <a:srgbClr val="222222"/>
                          </a:solidFill>
                          <a:latin typeface="Arial"/>
                        </a:rPr>
                        <a:t>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10" tooltip="ش"/>
                        </a:rPr>
                        <a:t>ش</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298">
                <a:tc>
                  <a:txBody>
                    <a:bodyPr/>
                    <a:lstStyle/>
                    <a:p>
                      <a:pPr algn="ctr">
                        <a:lnSpc>
                          <a:spcPct val="115000"/>
                        </a:lnSpc>
                        <a:spcAft>
                          <a:spcPts val="0"/>
                        </a:spcAft>
                      </a:pPr>
                      <a:r>
                        <a:rPr lang="fr-FR" sz="3200" b="1">
                          <a:solidFill>
                            <a:schemeClr val="tx1"/>
                          </a:solidFill>
                          <a:latin typeface="Arial"/>
                          <a:ea typeface="Times New Roman"/>
                          <a:cs typeface="Arial"/>
                        </a:rPr>
                        <a:t>4</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11" tooltip="د"/>
                        </a:rPr>
                        <a:t>د</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12" tooltip="م"/>
                        </a:rPr>
                        <a:t>م</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dirty="0">
                          <a:solidFill>
                            <a:srgbClr val="222222"/>
                          </a:solidFill>
                          <a:latin typeface="Arial"/>
                        </a:rPr>
                        <a:t>400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13" tooltip="ت"/>
                        </a:rPr>
                        <a:t>ت</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298">
                <a:tc>
                  <a:txBody>
                    <a:bodyPr/>
                    <a:lstStyle/>
                    <a:p>
                      <a:pPr algn="ctr">
                        <a:lnSpc>
                          <a:spcPct val="115000"/>
                        </a:lnSpc>
                        <a:spcAft>
                          <a:spcPts val="0"/>
                        </a:spcAft>
                      </a:pPr>
                      <a:r>
                        <a:rPr lang="fr-FR" sz="3200" b="1">
                          <a:solidFill>
                            <a:schemeClr val="tx1"/>
                          </a:solidFill>
                          <a:latin typeface="Arial"/>
                          <a:ea typeface="Times New Roman"/>
                          <a:cs typeface="Arial"/>
                        </a:rPr>
                        <a:t>5</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14" tooltip="ه"/>
                        </a:rPr>
                        <a:t>ه</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15" tooltip="ن"/>
                        </a:rPr>
                        <a:t>ن</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16" tooltip="ث"/>
                        </a:rPr>
                        <a:t>ث</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298">
                <a:tc>
                  <a:txBody>
                    <a:bodyPr/>
                    <a:lstStyle/>
                    <a:p>
                      <a:pPr algn="ctr">
                        <a:lnSpc>
                          <a:spcPct val="115000"/>
                        </a:lnSpc>
                        <a:spcAft>
                          <a:spcPts val="0"/>
                        </a:spcAft>
                      </a:pPr>
                      <a:r>
                        <a:rPr lang="fr-FR" sz="3200" b="1">
                          <a:solidFill>
                            <a:schemeClr val="tx1"/>
                          </a:solidFill>
                          <a:latin typeface="Arial"/>
                          <a:ea typeface="Times New Roman"/>
                          <a:cs typeface="Arial"/>
                        </a:rPr>
                        <a:t>6</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17" tooltip="و"/>
                        </a:rPr>
                        <a:t>و</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18" tooltip="س"/>
                        </a:rPr>
                        <a:t>س</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600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19" tooltip="خ"/>
                        </a:rPr>
                        <a:t>خ</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298">
                <a:tc>
                  <a:txBody>
                    <a:bodyPr/>
                    <a:lstStyle/>
                    <a:p>
                      <a:pPr algn="ctr">
                        <a:lnSpc>
                          <a:spcPct val="115000"/>
                        </a:lnSpc>
                        <a:spcAft>
                          <a:spcPts val="0"/>
                        </a:spcAft>
                      </a:pPr>
                      <a:r>
                        <a:rPr lang="fr-FR" sz="3200" b="1">
                          <a:solidFill>
                            <a:schemeClr val="tx1"/>
                          </a:solidFill>
                          <a:latin typeface="Arial"/>
                          <a:ea typeface="Times New Roman"/>
                          <a:cs typeface="Arial"/>
                        </a:rPr>
                        <a:t>7</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20" tooltip="ز"/>
                        </a:rPr>
                        <a:t>ز</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21" tooltip="ع"/>
                        </a:rPr>
                        <a:t>ع</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700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22" tooltip="ذ"/>
                        </a:rPr>
                        <a:t>ذ</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298">
                <a:tc>
                  <a:txBody>
                    <a:bodyPr/>
                    <a:lstStyle/>
                    <a:p>
                      <a:pPr algn="ctr">
                        <a:lnSpc>
                          <a:spcPct val="115000"/>
                        </a:lnSpc>
                        <a:spcAft>
                          <a:spcPts val="0"/>
                        </a:spcAft>
                      </a:pPr>
                      <a:r>
                        <a:rPr lang="fr-FR" sz="3200" b="1">
                          <a:solidFill>
                            <a:schemeClr val="tx1"/>
                          </a:solidFill>
                          <a:latin typeface="Arial"/>
                          <a:ea typeface="Times New Roman"/>
                          <a:cs typeface="Arial"/>
                        </a:rPr>
                        <a:t>8</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23" tooltip="ح"/>
                        </a:rPr>
                        <a:t>ح</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a:solidFill>
                            <a:srgbClr val="0000FF"/>
                          </a:solidFill>
                          <a:latin typeface="Calibri"/>
                          <a:hlinkClick r:id="rId24" tooltip="ف"/>
                        </a:rPr>
                        <a:t>ف</a:t>
                      </a:r>
                      <a:endParaRPr lang="ar-SA" sz="3200" b="1" i="0" u="sng" strike="noStrike">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800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25" tooltip="ض"/>
                        </a:rPr>
                        <a:t>ض</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2298">
                <a:tc>
                  <a:txBody>
                    <a:bodyPr/>
                    <a:lstStyle/>
                    <a:p>
                      <a:pPr algn="ctr">
                        <a:lnSpc>
                          <a:spcPct val="115000"/>
                        </a:lnSpc>
                        <a:spcAft>
                          <a:spcPts val="0"/>
                        </a:spcAft>
                      </a:pPr>
                      <a:r>
                        <a:rPr lang="fr-FR" sz="3200" b="1">
                          <a:solidFill>
                            <a:schemeClr val="tx1"/>
                          </a:solidFill>
                          <a:latin typeface="Arial"/>
                          <a:ea typeface="Times New Roman"/>
                          <a:cs typeface="Arial"/>
                        </a:rPr>
                        <a:t>9</a:t>
                      </a:r>
                      <a:endParaRPr lang="fr-FR" sz="3200" b="1">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fr-FR" sz="3200" b="1" u="sng" dirty="0">
                          <a:solidFill>
                            <a:schemeClr val="tx1"/>
                          </a:solidFill>
                          <a:latin typeface="Times New Roman"/>
                          <a:ea typeface="Times New Roman"/>
                          <a:cs typeface="Calibri"/>
                          <a:hlinkClick r:id="rId26" tooltip="ط"/>
                        </a:rPr>
                        <a:t>ط</a:t>
                      </a: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27" tooltip="ص"/>
                        </a:rPr>
                        <a:t>ص</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a:solidFill>
                            <a:srgbClr val="222222"/>
                          </a:solidFill>
                          <a:latin typeface="Arial"/>
                        </a:rPr>
                        <a:t>900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28" tooltip="ظ"/>
                        </a:rPr>
                        <a:t>ظ</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1125">
                <a:tc gridSpan="4">
                  <a:txBody>
                    <a:bodyPr/>
                    <a:lstStyle/>
                    <a:p>
                      <a:pPr algn="ctr" fontAlgn="ctr"/>
                      <a:endParaRPr lang="ar-SA" sz="3200" b="1" i="0" u="sng" strike="noStrike" dirty="0">
                        <a:solidFill>
                          <a:srgbClr val="0000FF"/>
                        </a:solidFill>
                        <a:latin typeface="Calibri"/>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fr-FR" sz="3200" b="1" dirty="0">
                        <a:solidFill>
                          <a:schemeClr val="tx1"/>
                        </a:solidFill>
                        <a:latin typeface="Calibri"/>
                        <a:ea typeface="Calibri"/>
                        <a:cs typeface="Arial"/>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fr-FR" sz="3200" b="1" i="0" u="none" strike="noStrike">
                        <a:solidFill>
                          <a:srgbClr val="222222"/>
                        </a:solidFill>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fontAlgn="ct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200" b="1" i="0" u="none" strike="noStrike" dirty="0">
                          <a:solidFill>
                            <a:srgbClr val="222222"/>
                          </a:solidFill>
                          <a:latin typeface="Arial"/>
                        </a:rPr>
                        <a:t>1000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ar-SA" sz="3200" b="1" i="0" u="sng" strike="noStrike" dirty="0">
                          <a:solidFill>
                            <a:srgbClr val="0000FF"/>
                          </a:solidFill>
                          <a:latin typeface="Calibri"/>
                          <a:hlinkClick r:id="rId29" tooltip="غ"/>
                        </a:rPr>
                        <a:t>غ</a:t>
                      </a:r>
                      <a:endParaRPr lang="ar-SA" sz="3200" b="1" i="0" u="sng" strike="noStrike" dirty="0">
                        <a:solidFill>
                          <a:srgbClr val="0000FF"/>
                        </a:solidFill>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itre 2"/>
          <p:cNvSpPr>
            <a:spLocks noGrp="1"/>
          </p:cNvSpPr>
          <p:nvPr>
            <p:ph type="title"/>
          </p:nvPr>
        </p:nvSpPr>
        <p:spPr>
          <a:xfrm>
            <a:off x="457200" y="-24"/>
            <a:ext cx="8229600" cy="642942"/>
          </a:xfrm>
        </p:spPr>
        <p:txBody>
          <a:bodyPr>
            <a:normAutofit fontScale="90000"/>
          </a:bodyPr>
          <a:lstStyle/>
          <a:p>
            <a:pPr algn="ctr"/>
            <a:r>
              <a:rPr lang="fr-FR" dirty="0" err="1" smtClean="0">
                <a:solidFill>
                  <a:schemeClr val="tx1"/>
                </a:solidFill>
              </a:rPr>
              <a:t>Abjad</a:t>
            </a:r>
            <a:r>
              <a:rPr lang="fr-FR" dirty="0" smtClean="0">
                <a:solidFill>
                  <a:schemeClr val="tx1"/>
                </a:solidFill>
              </a:rPr>
              <a:t> </a:t>
            </a:r>
            <a:r>
              <a:rPr lang="fr-FR" dirty="0" err="1" smtClean="0">
                <a:solidFill>
                  <a:schemeClr val="tx1"/>
                </a:solidFill>
              </a:rPr>
              <a:t>Numeral</a:t>
            </a:r>
            <a:r>
              <a:rPr lang="fr-FR" dirty="0" smtClean="0">
                <a:solidFill>
                  <a:schemeClr val="tx1"/>
                </a:solidFill>
              </a:rPr>
              <a:t> System</a:t>
            </a:r>
            <a:endParaRPr lang="fr-FR" dirty="0">
              <a:solidFill>
                <a:schemeClr val="tx1"/>
              </a:solidFill>
            </a:endParaRPr>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8586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400" b="1" dirty="0" err="1" smtClean="0">
                <a:solidFill>
                  <a:srgbClr val="FFFF00"/>
                </a:solidFill>
              </a:rPr>
              <a:t>بـ</a:t>
            </a:r>
            <a:r>
              <a:rPr lang="ar-SA" sz="2400" b="1" dirty="0" smtClean="0">
                <a:solidFill>
                  <a:srgbClr val="FFFF00"/>
                </a:solidFill>
              </a:rPr>
              <a:t>     </a:t>
            </a:r>
            <a:r>
              <a:rPr lang="ar-SA" sz="2400" b="1" dirty="0" err="1" smtClean="0">
                <a:solidFill>
                  <a:srgbClr val="FFFF00"/>
                </a:solidFill>
              </a:rPr>
              <a:t>سـ</a:t>
            </a:r>
            <a:r>
              <a:rPr lang="ar-SA" sz="2400" b="1" dirty="0" smtClean="0">
                <a:solidFill>
                  <a:srgbClr val="FFFF00"/>
                </a:solidFill>
              </a:rPr>
              <a:t>    م        </a:t>
            </a:r>
            <a:r>
              <a:rPr lang="ar-SA" sz="2400" b="1" dirty="0" err="1" smtClean="0">
                <a:solidFill>
                  <a:srgbClr val="FFFF00"/>
                </a:solidFill>
              </a:rPr>
              <a:t>ا</a:t>
            </a:r>
            <a:r>
              <a:rPr lang="ar-SA" sz="2400" b="1" dirty="0" smtClean="0">
                <a:solidFill>
                  <a:srgbClr val="FFFF00"/>
                </a:solidFill>
              </a:rPr>
              <a:t>     لـ    لـ    </a:t>
            </a:r>
            <a:r>
              <a:rPr lang="ar-SA" sz="2400" b="1" dirty="0" err="1" smtClean="0">
                <a:solidFill>
                  <a:srgbClr val="FFFF00"/>
                </a:solidFill>
              </a:rPr>
              <a:t>ه</a:t>
            </a:r>
            <a:r>
              <a:rPr lang="ar-SA" sz="2400" b="1" dirty="0" smtClean="0">
                <a:solidFill>
                  <a:srgbClr val="FFFF00"/>
                </a:solidFill>
              </a:rPr>
              <a:t>      ا   لـ    </a:t>
            </a:r>
            <a:r>
              <a:rPr lang="ar-SA" sz="2400" b="1" dirty="0" err="1" smtClean="0">
                <a:solidFill>
                  <a:srgbClr val="FFFF00"/>
                </a:solidFill>
              </a:rPr>
              <a:t>ر</a:t>
            </a:r>
            <a:r>
              <a:rPr lang="ar-SA" sz="2400" b="1" dirty="0" smtClean="0">
                <a:solidFill>
                  <a:srgbClr val="FFFF00"/>
                </a:solidFill>
              </a:rPr>
              <a:t>     </a:t>
            </a:r>
            <a:r>
              <a:rPr lang="ar-SA" sz="2400" b="1" dirty="0" err="1" smtClean="0">
                <a:solidFill>
                  <a:srgbClr val="FFFF00"/>
                </a:solidFill>
              </a:rPr>
              <a:t>حـ</a:t>
            </a:r>
            <a:r>
              <a:rPr lang="ar-SA" sz="2400" b="1" dirty="0" smtClean="0">
                <a:solidFill>
                  <a:srgbClr val="FFFF00"/>
                </a:solidFill>
              </a:rPr>
              <a:t>    </a:t>
            </a:r>
            <a:r>
              <a:rPr lang="ar-SA" sz="2400" b="1" dirty="0" err="1" smtClean="0">
                <a:solidFill>
                  <a:srgbClr val="FFFF00"/>
                </a:solidFill>
              </a:rPr>
              <a:t>مـ</a:t>
            </a:r>
            <a:r>
              <a:rPr lang="ar-SA" sz="2400" b="1" dirty="0" smtClean="0">
                <a:solidFill>
                  <a:srgbClr val="FFFF00"/>
                </a:solidFill>
              </a:rPr>
              <a:t>  ن      </a:t>
            </a:r>
            <a:r>
              <a:rPr lang="ar-SA" sz="2400" b="1" dirty="0" err="1" smtClean="0">
                <a:solidFill>
                  <a:srgbClr val="FFFF00"/>
                </a:solidFill>
              </a:rPr>
              <a:t>ا</a:t>
            </a:r>
            <a:r>
              <a:rPr lang="ar-SA" sz="2400" b="1" dirty="0" smtClean="0">
                <a:solidFill>
                  <a:srgbClr val="FFFF00"/>
                </a:solidFill>
              </a:rPr>
              <a:t>   لـ     </a:t>
            </a:r>
            <a:r>
              <a:rPr lang="ar-SA" sz="2400" b="1" dirty="0" err="1" smtClean="0">
                <a:solidFill>
                  <a:srgbClr val="FFFF00"/>
                </a:solidFill>
              </a:rPr>
              <a:t>ر</a:t>
            </a:r>
            <a:r>
              <a:rPr lang="ar-SA" sz="2400" b="1" dirty="0" smtClean="0">
                <a:solidFill>
                  <a:srgbClr val="FFFF00"/>
                </a:solidFill>
              </a:rPr>
              <a:t>     </a:t>
            </a:r>
            <a:r>
              <a:rPr lang="ar-SA" sz="2400" b="1" dirty="0" err="1" smtClean="0">
                <a:solidFill>
                  <a:srgbClr val="FFFF00"/>
                </a:solidFill>
              </a:rPr>
              <a:t>حـ</a:t>
            </a:r>
            <a:r>
              <a:rPr lang="ar-SA" sz="2400" b="1" dirty="0" smtClean="0">
                <a:solidFill>
                  <a:srgbClr val="FFFF00"/>
                </a:solidFill>
              </a:rPr>
              <a:t>    </a:t>
            </a:r>
            <a:r>
              <a:rPr lang="ar-SA" sz="2400" b="1" dirty="0" err="1" smtClean="0">
                <a:solidFill>
                  <a:srgbClr val="FFFF00"/>
                </a:solidFill>
              </a:rPr>
              <a:t>يـ</a:t>
            </a:r>
            <a:r>
              <a:rPr lang="ar-SA" sz="2400" b="1" dirty="0" smtClean="0">
                <a:solidFill>
                  <a:srgbClr val="FFFF00"/>
                </a:solidFill>
              </a:rPr>
              <a:t>    م   </a:t>
            </a:r>
            <a:endParaRPr lang="fr-FR" sz="2400" b="1" dirty="0">
              <a:solidFill>
                <a:srgbClr val="FFFF00"/>
              </a:solidFill>
            </a:endParaRPr>
          </a:p>
        </p:txBody>
      </p:sp>
      <p:cxnSp>
        <p:nvCxnSpPr>
          <p:cNvPr id="6" name="Connecteur droit avec flèche 5"/>
          <p:cNvCxnSpPr/>
          <p:nvPr/>
        </p:nvCxnSpPr>
        <p:spPr>
          <a:xfrm rot="5400000">
            <a:off x="860745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Connecteur droit avec flèche 6"/>
          <p:cNvCxnSpPr/>
          <p:nvPr/>
        </p:nvCxnSpPr>
        <p:spPr>
          <a:xfrm rot="5400000">
            <a:off x="8107387"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Connecteur droit avec flèche 7"/>
          <p:cNvCxnSpPr/>
          <p:nvPr/>
        </p:nvCxnSpPr>
        <p:spPr>
          <a:xfrm rot="5400000">
            <a:off x="7607321"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Connecteur droit avec flèche 8"/>
          <p:cNvCxnSpPr/>
          <p:nvPr/>
        </p:nvCxnSpPr>
        <p:spPr>
          <a:xfrm rot="5400000">
            <a:off x="682150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Connecteur droit avec flèche 9"/>
          <p:cNvCxnSpPr/>
          <p:nvPr/>
        </p:nvCxnSpPr>
        <p:spPr>
          <a:xfrm rot="5400000">
            <a:off x="6321437"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Connecteur droit avec flèche 10"/>
          <p:cNvCxnSpPr/>
          <p:nvPr/>
        </p:nvCxnSpPr>
        <p:spPr>
          <a:xfrm rot="5400000">
            <a:off x="5892809"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Connecteur droit avec flèche 11"/>
          <p:cNvCxnSpPr/>
          <p:nvPr/>
        </p:nvCxnSpPr>
        <p:spPr>
          <a:xfrm rot="5400000">
            <a:off x="5535619"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Connecteur droit avec flèche 12"/>
          <p:cNvCxnSpPr/>
          <p:nvPr/>
        </p:nvCxnSpPr>
        <p:spPr>
          <a:xfrm rot="5400000">
            <a:off x="503555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Connecteur droit avec flèche 13"/>
          <p:cNvCxnSpPr/>
          <p:nvPr/>
        </p:nvCxnSpPr>
        <p:spPr>
          <a:xfrm rot="5400000">
            <a:off x="467836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Connecteur droit avec flèche 14"/>
          <p:cNvCxnSpPr/>
          <p:nvPr/>
        </p:nvCxnSpPr>
        <p:spPr>
          <a:xfrm rot="5400000">
            <a:off x="4178297"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Connecteur droit avec flèche 15"/>
          <p:cNvCxnSpPr/>
          <p:nvPr/>
        </p:nvCxnSpPr>
        <p:spPr>
          <a:xfrm rot="5400000">
            <a:off x="3678231"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Connecteur droit avec flèche 16"/>
          <p:cNvCxnSpPr/>
          <p:nvPr/>
        </p:nvCxnSpPr>
        <p:spPr>
          <a:xfrm rot="5400000">
            <a:off x="317975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Connecteur droit avec flèche 17"/>
          <p:cNvCxnSpPr/>
          <p:nvPr/>
        </p:nvCxnSpPr>
        <p:spPr>
          <a:xfrm rot="5400000">
            <a:off x="2751125"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9" name="Connecteur droit avec flèche 18"/>
          <p:cNvCxnSpPr/>
          <p:nvPr/>
        </p:nvCxnSpPr>
        <p:spPr>
          <a:xfrm rot="5400000">
            <a:off x="2249471"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Connecteur droit avec flèche 19"/>
          <p:cNvCxnSpPr/>
          <p:nvPr/>
        </p:nvCxnSpPr>
        <p:spPr>
          <a:xfrm rot="5400000">
            <a:off x="1893869"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Connecteur droit avec flèche 20"/>
          <p:cNvCxnSpPr/>
          <p:nvPr/>
        </p:nvCxnSpPr>
        <p:spPr>
          <a:xfrm rot="5400000">
            <a:off x="139380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Connecteur droit avec flèche 21"/>
          <p:cNvCxnSpPr/>
          <p:nvPr/>
        </p:nvCxnSpPr>
        <p:spPr>
          <a:xfrm rot="5400000">
            <a:off x="822299"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Connecteur droit avec flèche 22"/>
          <p:cNvCxnSpPr/>
          <p:nvPr/>
        </p:nvCxnSpPr>
        <p:spPr>
          <a:xfrm rot="5400000">
            <a:off x="392083"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Connecteur droit avec flèche 23"/>
          <p:cNvCxnSpPr/>
          <p:nvPr/>
        </p:nvCxnSpPr>
        <p:spPr>
          <a:xfrm rot="5400000">
            <a:off x="-34957" y="1320785"/>
            <a:ext cx="78581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5" name="Arrondir un rectangle avec un coin diagonal 24"/>
          <p:cNvSpPr/>
          <p:nvPr/>
        </p:nvSpPr>
        <p:spPr>
          <a:xfrm>
            <a:off x="0" y="1714488"/>
            <a:ext cx="9144000" cy="500066"/>
          </a:xfrm>
          <a:prstGeom prst="round2Diag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b="1" dirty="0" smtClean="0">
                <a:solidFill>
                  <a:srgbClr val="FFFF00"/>
                </a:solidFill>
              </a:rPr>
              <a:t>02    60     40         01   30   30    05      01  30    200    08    40    50    01   30   200     08    10   40</a:t>
            </a:r>
            <a:endParaRPr lang="fr-FR" b="1" dirty="0">
              <a:solidFill>
                <a:srgbClr val="FFFF00"/>
              </a:solidFill>
            </a:endParaRPr>
          </a:p>
        </p:txBody>
      </p:sp>
      <p:sp>
        <p:nvSpPr>
          <p:cNvPr id="26" name="Arrondir un rectangle avec un coin diagonal 25"/>
          <p:cNvSpPr/>
          <p:nvPr/>
        </p:nvSpPr>
        <p:spPr>
          <a:xfrm>
            <a:off x="-32" y="2857496"/>
            <a:ext cx="9144000" cy="500066"/>
          </a:xfrm>
          <a:prstGeom prst="round2Diag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000" b="1" dirty="0" smtClean="0">
                <a:solidFill>
                  <a:srgbClr val="FFFF00"/>
                </a:solidFill>
              </a:rPr>
              <a:t>      </a:t>
            </a:r>
            <a:r>
              <a:rPr lang="ar-SA" sz="2000" b="1" smtClean="0">
                <a:solidFill>
                  <a:srgbClr val="FFFF00"/>
                </a:solidFill>
              </a:rPr>
              <a:t>102                         66                                329                                        </a:t>
            </a:r>
            <a:r>
              <a:rPr lang="ar-SA" sz="2000" b="1" dirty="0" smtClean="0">
                <a:solidFill>
                  <a:srgbClr val="FFFF00"/>
                </a:solidFill>
              </a:rPr>
              <a:t>289</a:t>
            </a:r>
            <a:endParaRPr lang="fr-FR" sz="2000" b="1" dirty="0">
              <a:solidFill>
                <a:srgbClr val="FFFF00"/>
              </a:solidFill>
            </a:endParaRPr>
          </a:p>
        </p:txBody>
      </p:sp>
      <p:sp>
        <p:nvSpPr>
          <p:cNvPr id="27" name="Accolade fermante 26"/>
          <p:cNvSpPr/>
          <p:nvPr/>
        </p:nvSpPr>
        <p:spPr>
          <a:xfrm rot="5400000">
            <a:off x="8233206" y="1910935"/>
            <a:ext cx="464331" cy="1214446"/>
          </a:xfrm>
          <a:prstGeom prst="rightBrace">
            <a:avLst>
              <a:gd name="adj1" fmla="val 8333"/>
              <a:gd name="adj2" fmla="val 4783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28" name="Accolade fermante 27"/>
          <p:cNvSpPr/>
          <p:nvPr/>
        </p:nvSpPr>
        <p:spPr>
          <a:xfrm rot="5400000">
            <a:off x="6304379" y="1910935"/>
            <a:ext cx="464331" cy="1214446"/>
          </a:xfrm>
          <a:prstGeom prst="rightBrace">
            <a:avLst>
              <a:gd name="adj1" fmla="val 8333"/>
              <a:gd name="adj2" fmla="val 4783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29" name="Accolade fermante 28"/>
          <p:cNvSpPr/>
          <p:nvPr/>
        </p:nvSpPr>
        <p:spPr>
          <a:xfrm rot="5400000">
            <a:off x="4054082" y="1303713"/>
            <a:ext cx="464331" cy="2428892"/>
          </a:xfrm>
          <a:prstGeom prst="rightBrace">
            <a:avLst>
              <a:gd name="adj1" fmla="val 8333"/>
              <a:gd name="adj2" fmla="val 47838"/>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30" name="Accolade fermante 29"/>
          <p:cNvSpPr/>
          <p:nvPr/>
        </p:nvSpPr>
        <p:spPr>
          <a:xfrm rot="5400000">
            <a:off x="1268000" y="1303712"/>
            <a:ext cx="464331" cy="2428892"/>
          </a:xfrm>
          <a:prstGeom prst="rightBrace">
            <a:avLst>
              <a:gd name="adj1" fmla="val 8333"/>
              <a:gd name="adj2" fmla="val 59603"/>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42" name="Accolade fermante 41"/>
          <p:cNvSpPr/>
          <p:nvPr/>
        </p:nvSpPr>
        <p:spPr>
          <a:xfrm rot="5400000">
            <a:off x="4375554" y="410739"/>
            <a:ext cx="1035834" cy="7072362"/>
          </a:xfrm>
          <a:prstGeom prst="rightBrace">
            <a:avLst>
              <a:gd name="adj1" fmla="val 8333"/>
              <a:gd name="adj2" fmla="val 54617"/>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43" name="Arrondir un rectangle avec un coin diagonal 42"/>
          <p:cNvSpPr/>
          <p:nvPr/>
        </p:nvSpPr>
        <p:spPr>
          <a:xfrm>
            <a:off x="0" y="4572008"/>
            <a:ext cx="9144000" cy="1143008"/>
          </a:xfrm>
          <a:prstGeom prst="round2Diag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400" b="1" dirty="0" smtClean="0">
                <a:solidFill>
                  <a:srgbClr val="FFFF00"/>
                </a:solidFill>
              </a:rPr>
              <a:t>786</a:t>
            </a:r>
            <a:endParaRPr lang="fr-FR" sz="4400" b="1" dirty="0">
              <a:solidFill>
                <a:srgbClr val="FFFF00"/>
              </a:solidFill>
            </a:endParaRPr>
          </a:p>
        </p:txBody>
      </p:sp>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u contenu 1"/>
          <p:cNvSpPr>
            <a:spLocks noGrp="1"/>
          </p:cNvSpPr>
          <p:nvPr>
            <p:ph idx="1"/>
          </p:nvPr>
        </p:nvSpPr>
        <p:spPr>
          <a:xfrm>
            <a:off x="214313" y="500063"/>
            <a:ext cx="8929687" cy="6143625"/>
          </a:xfrm>
        </p:spPr>
        <p:txBody>
          <a:bodyPr/>
          <a:lstStyle/>
          <a:p>
            <a:pPr>
              <a:buFont typeface="Wingdings 2" pitchFamily="18" charset="2"/>
              <a:buNone/>
            </a:pPr>
            <a:r>
              <a:rPr lang="fr-FR" sz="4200" dirty="0" err="1" smtClean="0"/>
              <a:t>Example</a:t>
            </a:r>
            <a:r>
              <a:rPr lang="fr-FR" sz="4200" dirty="0" smtClean="0"/>
              <a:t> 01 </a:t>
            </a:r>
          </a:p>
          <a:p>
            <a:pPr algn="ctr" rtl="1">
              <a:buFont typeface="Wingdings 2" pitchFamily="18" charset="2"/>
              <a:buNone/>
            </a:pPr>
            <a:r>
              <a:rPr lang="ar-SA" sz="3200" dirty="0" smtClean="0"/>
              <a:t>بـــِـــسْمِ اللَهِ الــــــرَحْمَــــنِ الـــــــرَحِــيـمِ </a:t>
            </a:r>
          </a:p>
          <a:p>
            <a:pPr>
              <a:buFont typeface="Wingdings 2" pitchFamily="18" charset="2"/>
              <a:buNone/>
            </a:pPr>
            <a:r>
              <a:rPr lang="fr-FR" sz="2800" dirty="0" smtClean="0"/>
              <a:t>In the Name of </a:t>
            </a:r>
            <a:r>
              <a:rPr lang="fr-FR" sz="2800" dirty="0" err="1" smtClean="0"/>
              <a:t>God</a:t>
            </a:r>
            <a:r>
              <a:rPr lang="fr-FR" sz="2800" dirty="0" smtClean="0"/>
              <a:t> the </a:t>
            </a:r>
            <a:r>
              <a:rPr lang="fr-FR" sz="2800" dirty="0" err="1" smtClean="0"/>
              <a:t>most</a:t>
            </a:r>
            <a:r>
              <a:rPr lang="fr-FR" sz="2800" dirty="0" smtClean="0"/>
              <a:t> </a:t>
            </a:r>
            <a:r>
              <a:rPr lang="fr-FR" sz="2800" dirty="0" err="1" smtClean="0"/>
              <a:t>Merciful</a:t>
            </a:r>
            <a:r>
              <a:rPr lang="fr-FR" sz="2800" dirty="0" smtClean="0"/>
              <a:t> the </a:t>
            </a:r>
            <a:r>
              <a:rPr lang="fr-FR" sz="2800" dirty="0" err="1" smtClean="0"/>
              <a:t>most</a:t>
            </a:r>
            <a:r>
              <a:rPr lang="fr-FR" sz="2800" dirty="0" smtClean="0"/>
              <a:t> </a:t>
            </a:r>
            <a:r>
              <a:rPr lang="fr-FR" sz="2800" dirty="0" err="1" smtClean="0"/>
              <a:t>Powerful</a:t>
            </a:r>
            <a:endParaRPr lang="ar-SA" sz="2800" dirty="0" smtClean="0"/>
          </a:p>
          <a:p>
            <a:pPr>
              <a:buFont typeface="Wingdings 2" pitchFamily="18" charset="2"/>
              <a:buNone/>
            </a:pPr>
            <a:r>
              <a:rPr lang="fr-FR" sz="2800" dirty="0" err="1" smtClean="0"/>
              <a:t>According</a:t>
            </a:r>
            <a:r>
              <a:rPr lang="fr-FR" sz="2800" dirty="0" smtClean="0"/>
              <a:t> to </a:t>
            </a:r>
            <a:r>
              <a:rPr lang="fr-FR" sz="2800" dirty="0" err="1" smtClean="0"/>
              <a:t>this</a:t>
            </a:r>
            <a:r>
              <a:rPr lang="fr-FR" sz="2800" dirty="0" smtClean="0"/>
              <a:t> translation the </a:t>
            </a:r>
            <a:r>
              <a:rPr lang="fr-FR" sz="2800" dirty="0" err="1" smtClean="0"/>
              <a:t>meaning</a:t>
            </a:r>
            <a:r>
              <a:rPr lang="fr-FR" sz="2800" dirty="0" smtClean="0"/>
              <a:t> </a:t>
            </a:r>
            <a:r>
              <a:rPr lang="fr-FR" sz="2800" dirty="0" err="1" smtClean="0"/>
              <a:t>is</a:t>
            </a:r>
            <a:r>
              <a:rPr lang="fr-FR" sz="2800" dirty="0" smtClean="0"/>
              <a:t> </a:t>
            </a:r>
            <a:r>
              <a:rPr lang="fr-FR" sz="2800" dirty="0" err="1" smtClean="0"/>
              <a:t>closely</a:t>
            </a:r>
            <a:r>
              <a:rPr lang="fr-FR" sz="2800" dirty="0" smtClean="0"/>
              <a:t> </a:t>
            </a:r>
            <a:r>
              <a:rPr lang="fr-FR" sz="2800" dirty="0" err="1" smtClean="0"/>
              <a:t>translated</a:t>
            </a:r>
            <a:r>
              <a:rPr lang="fr-FR" sz="2800" dirty="0" smtClean="0"/>
              <a:t>  </a:t>
            </a:r>
            <a:r>
              <a:rPr lang="fr-FR" sz="2800" dirty="0" err="1" smtClean="0"/>
              <a:t>therefore</a:t>
            </a:r>
            <a:r>
              <a:rPr lang="fr-FR" sz="2800" dirty="0" smtClean="0"/>
              <a:t> the </a:t>
            </a:r>
            <a:r>
              <a:rPr lang="fr-FR" sz="2800" dirty="0" err="1" smtClean="0"/>
              <a:t>problem</a:t>
            </a:r>
            <a:r>
              <a:rPr lang="fr-FR" sz="2800" dirty="0" smtClean="0"/>
              <a:t> </a:t>
            </a:r>
            <a:r>
              <a:rPr lang="fr-FR" sz="2800" dirty="0" err="1" smtClean="0"/>
              <a:t>here</a:t>
            </a:r>
            <a:r>
              <a:rPr lang="fr-FR" sz="2800" dirty="0" smtClean="0"/>
              <a:t> </a:t>
            </a:r>
            <a:r>
              <a:rPr lang="fr-FR" sz="2800" dirty="0" err="1" smtClean="0"/>
              <a:t>is</a:t>
            </a:r>
            <a:r>
              <a:rPr lang="fr-FR" sz="2800" dirty="0" smtClean="0"/>
              <a:t> </a:t>
            </a:r>
            <a:r>
              <a:rPr lang="fr-FR" sz="2800" dirty="0" err="1" smtClean="0"/>
              <a:t>that</a:t>
            </a:r>
            <a:r>
              <a:rPr lang="fr-FR" sz="2800" dirty="0" smtClean="0"/>
              <a:t> </a:t>
            </a:r>
            <a:r>
              <a:rPr lang="fr-FR" sz="2800" dirty="0" err="1" smtClean="0"/>
              <a:t>text</a:t>
            </a:r>
            <a:r>
              <a:rPr lang="fr-FR" sz="2800" dirty="0" smtClean="0"/>
              <a:t> </a:t>
            </a:r>
            <a:r>
              <a:rPr lang="fr-FR" sz="2800" dirty="0" err="1" smtClean="0"/>
              <a:t>is</a:t>
            </a:r>
            <a:r>
              <a:rPr lang="fr-FR" sz="2800" dirty="0" smtClean="0"/>
              <a:t> </a:t>
            </a:r>
            <a:r>
              <a:rPr lang="fr-FR" sz="2800" dirty="0" err="1" smtClean="0"/>
              <a:t>built</a:t>
            </a:r>
            <a:r>
              <a:rPr lang="fr-FR" sz="2800" dirty="0" smtClean="0"/>
              <a:t> on </a:t>
            </a:r>
            <a:r>
              <a:rPr lang="fr-FR" sz="2800" dirty="0" err="1" smtClean="0"/>
              <a:t>mathematics</a:t>
            </a:r>
            <a:r>
              <a:rPr lang="fr-FR" sz="2800" dirty="0" smtClean="0"/>
              <a:t> </a:t>
            </a:r>
            <a:r>
              <a:rPr lang="fr-FR" sz="2800" dirty="0" err="1" smtClean="0"/>
              <a:t>so</a:t>
            </a:r>
            <a:r>
              <a:rPr lang="fr-FR" sz="2800" dirty="0" smtClean="0"/>
              <a:t> maths </a:t>
            </a:r>
            <a:r>
              <a:rPr lang="fr-FR" sz="2800" dirty="0" err="1" smtClean="0"/>
              <a:t>is</a:t>
            </a:r>
            <a:r>
              <a:rPr lang="fr-FR" sz="2800" dirty="0" smtClean="0"/>
              <a:t> </a:t>
            </a:r>
            <a:r>
              <a:rPr lang="fr-FR" sz="2800" dirty="0" err="1" smtClean="0"/>
              <a:t>embbeded</a:t>
            </a:r>
            <a:r>
              <a:rPr lang="fr-FR" sz="2800" dirty="0" smtClean="0"/>
              <a:t> in </a:t>
            </a:r>
            <a:r>
              <a:rPr lang="fr-FR" sz="2800" dirty="0" err="1" smtClean="0"/>
              <a:t>this</a:t>
            </a:r>
            <a:r>
              <a:rPr lang="fr-FR" sz="2800" dirty="0" smtClean="0"/>
              <a:t> </a:t>
            </a:r>
            <a:r>
              <a:rPr lang="fr-FR" sz="2800" dirty="0" err="1" smtClean="0"/>
              <a:t>text</a:t>
            </a:r>
            <a:r>
              <a:rPr lang="fr-FR" sz="2800" dirty="0" smtClean="0"/>
              <a:t> </a:t>
            </a:r>
          </a:p>
          <a:p>
            <a:pPr>
              <a:buFont typeface="Wingdings 2" pitchFamily="18" charset="2"/>
              <a:buNone/>
            </a:pPr>
            <a:r>
              <a:rPr lang="fr-FR" sz="2800" dirty="0" err="1" smtClean="0"/>
              <a:t>Let’s</a:t>
            </a:r>
            <a:r>
              <a:rPr lang="fr-FR" sz="2800" dirty="0" smtClean="0"/>
              <a:t> practice </a:t>
            </a:r>
          </a:p>
          <a:p>
            <a:pPr>
              <a:buFont typeface="Wingdings 2" pitchFamily="18" charset="2"/>
              <a:buNone/>
            </a:pPr>
            <a:r>
              <a:rPr lang="fr-FR" sz="2800" dirty="0" err="1" smtClean="0"/>
              <a:t>Numerical</a:t>
            </a:r>
            <a:r>
              <a:rPr lang="fr-FR" sz="2800" dirty="0" smtClean="0"/>
              <a:t> value of </a:t>
            </a:r>
            <a:r>
              <a:rPr lang="fr-FR" sz="2800" dirty="0" err="1" smtClean="0"/>
              <a:t>each</a:t>
            </a:r>
            <a:r>
              <a:rPr lang="fr-FR" sz="2800" dirty="0" smtClean="0"/>
              <a:t> </a:t>
            </a:r>
            <a:r>
              <a:rPr lang="fr-FR" sz="2800" dirty="0" err="1" smtClean="0"/>
              <a:t>word</a:t>
            </a:r>
            <a:r>
              <a:rPr lang="fr-FR" sz="2800" dirty="0" smtClean="0"/>
              <a:t> and the total value </a:t>
            </a:r>
            <a:r>
              <a:rPr lang="fr-FR" sz="2800" dirty="0" err="1" smtClean="0"/>
              <a:t>is</a:t>
            </a:r>
            <a:r>
              <a:rPr lang="fr-FR" sz="2800" dirty="0" smtClean="0"/>
              <a:t> 786</a:t>
            </a:r>
          </a:p>
          <a:p>
            <a:pPr>
              <a:buFont typeface="Wingdings 2" pitchFamily="18" charset="2"/>
              <a:buNone/>
            </a:pPr>
            <a:r>
              <a:rPr lang="fr-FR" sz="2800" dirty="0" smtClean="0"/>
              <a:t>102+66+329+289= 786</a:t>
            </a:r>
          </a:p>
          <a:p>
            <a:pPr>
              <a:buFont typeface="Wingdings 2" pitchFamily="18" charset="2"/>
              <a:buNone/>
            </a:pPr>
            <a:r>
              <a:rPr lang="fr-FR" sz="2800" dirty="0" smtClean="0"/>
              <a:t>So </a:t>
            </a:r>
            <a:r>
              <a:rPr lang="fr-FR" sz="2800" dirty="0" err="1" smtClean="0"/>
              <a:t>we</a:t>
            </a:r>
            <a:r>
              <a:rPr lang="fr-FR" sz="2800" dirty="0" smtClean="0"/>
              <a:t> have 4, 19, 786 if </a:t>
            </a:r>
            <a:r>
              <a:rPr lang="fr-FR" sz="2800" dirty="0" err="1" smtClean="0"/>
              <a:t>we</a:t>
            </a:r>
            <a:r>
              <a:rPr lang="fr-FR" sz="2800" dirty="0" smtClean="0"/>
              <a:t> </a:t>
            </a:r>
            <a:r>
              <a:rPr lang="fr-FR" sz="2800" dirty="0" err="1" smtClean="0"/>
              <a:t>join</a:t>
            </a:r>
            <a:r>
              <a:rPr lang="fr-FR" sz="2800" dirty="0" smtClean="0"/>
              <a:t> </a:t>
            </a:r>
            <a:r>
              <a:rPr lang="fr-FR" sz="2800" dirty="0" err="1" smtClean="0"/>
              <a:t>them</a:t>
            </a:r>
            <a:r>
              <a:rPr lang="fr-FR" sz="2800" dirty="0" smtClean="0"/>
              <a:t> </a:t>
            </a:r>
            <a:r>
              <a:rPr lang="fr-FR" sz="2800" dirty="0" err="1" smtClean="0"/>
              <a:t>together</a:t>
            </a:r>
            <a:r>
              <a:rPr lang="fr-FR" sz="2800" dirty="0" smtClean="0"/>
              <a:t> </a:t>
            </a:r>
            <a:r>
              <a:rPr lang="fr-FR" sz="2800" dirty="0" err="1" smtClean="0"/>
              <a:t>we</a:t>
            </a:r>
            <a:r>
              <a:rPr lang="fr-FR" sz="2800" dirty="0" smtClean="0"/>
              <a:t> </a:t>
            </a:r>
            <a:r>
              <a:rPr lang="fr-FR" sz="2800" dirty="0" err="1" smtClean="0"/>
              <a:t>will</a:t>
            </a:r>
            <a:r>
              <a:rPr lang="fr-FR" sz="2800" dirty="0" smtClean="0"/>
              <a:t> </a:t>
            </a:r>
            <a:r>
              <a:rPr lang="fr-FR" sz="2800" dirty="0" err="1" smtClean="0"/>
              <a:t>find</a:t>
            </a:r>
            <a:endParaRPr lang="fr-FR" sz="2800" dirty="0" smtClean="0"/>
          </a:p>
          <a:p>
            <a:pPr>
              <a:buFont typeface="Wingdings 2" pitchFamily="18" charset="2"/>
              <a:buNone/>
            </a:pPr>
            <a:r>
              <a:rPr lang="fr-FR" sz="2800" dirty="0" smtClean="0"/>
              <a:t>419786 a six-digit </a:t>
            </a:r>
            <a:r>
              <a:rPr lang="fr-FR" sz="2800" dirty="0" err="1" smtClean="0"/>
              <a:t>number</a:t>
            </a:r>
            <a:r>
              <a:rPr lang="fr-FR" sz="2800" dirty="0" smtClean="0"/>
              <a:t> divisible by 19 </a:t>
            </a:r>
            <a:endParaRPr lang="ar-SA" sz="2800" dirty="0" smtClean="0"/>
          </a:p>
        </p:txBody>
      </p:sp>
    </p:spTree>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contenu 1"/>
          <p:cNvSpPr>
            <a:spLocks noGrp="1"/>
          </p:cNvSpPr>
          <p:nvPr>
            <p:ph idx="1"/>
          </p:nvPr>
        </p:nvSpPr>
        <p:spPr>
          <a:xfrm>
            <a:off x="214313" y="571500"/>
            <a:ext cx="8715375" cy="6143625"/>
          </a:xfrm>
        </p:spPr>
        <p:txBody>
          <a:bodyPr/>
          <a:lstStyle/>
          <a:p>
            <a:pPr>
              <a:buFont typeface="Wingdings 2" pitchFamily="18" charset="2"/>
              <a:buNone/>
              <a:defRPr/>
            </a:pPr>
            <a:r>
              <a:rPr lang="fr-FR" dirty="0" err="1" smtClean="0"/>
              <a:t>Let’s</a:t>
            </a:r>
            <a:r>
              <a:rPr lang="fr-FR" dirty="0" smtClean="0"/>
              <a:t> </a:t>
            </a:r>
            <a:r>
              <a:rPr lang="fr-FR" dirty="0" err="1" smtClean="0"/>
              <a:t>now</a:t>
            </a:r>
            <a:r>
              <a:rPr lang="fr-FR" dirty="0" smtClean="0"/>
              <a:t> </a:t>
            </a:r>
            <a:r>
              <a:rPr lang="fr-FR" dirty="0" err="1" smtClean="0"/>
              <a:t>write</a:t>
            </a:r>
            <a:r>
              <a:rPr lang="fr-FR" dirty="0" smtClean="0"/>
              <a:t> the </a:t>
            </a:r>
            <a:r>
              <a:rPr lang="fr-FR" dirty="0" err="1" smtClean="0"/>
              <a:t>sequence</a:t>
            </a:r>
            <a:r>
              <a:rPr lang="fr-FR" dirty="0" smtClean="0"/>
              <a:t> </a:t>
            </a:r>
            <a:r>
              <a:rPr lang="fr-FR" dirty="0" err="1" smtClean="0"/>
              <a:t>number</a:t>
            </a:r>
            <a:r>
              <a:rPr lang="fr-FR" dirty="0" smtClean="0"/>
              <a:t> of </a:t>
            </a:r>
            <a:r>
              <a:rPr lang="fr-FR" dirty="0" err="1" smtClean="0"/>
              <a:t>each</a:t>
            </a:r>
            <a:r>
              <a:rPr lang="fr-FR" dirty="0" smtClean="0"/>
              <a:t> </a:t>
            </a:r>
            <a:r>
              <a:rPr lang="fr-FR" dirty="0" err="1" smtClean="0"/>
              <a:t>word</a:t>
            </a:r>
            <a:r>
              <a:rPr lang="fr-FR" dirty="0" smtClean="0"/>
              <a:t> </a:t>
            </a:r>
          </a:p>
          <a:p>
            <a:pPr marL="514350" indent="-514350">
              <a:buFont typeface="Wingdings 2" pitchFamily="18" charset="2"/>
              <a:buNone/>
              <a:defRPr/>
            </a:pPr>
            <a:r>
              <a:rPr lang="fr-FR" dirty="0" smtClean="0">
                <a:solidFill>
                  <a:srgbClr val="00B050"/>
                </a:solidFill>
              </a:rPr>
              <a:t>1    2     3    4 </a:t>
            </a:r>
            <a:r>
              <a:rPr lang="fr-FR" dirty="0" err="1" smtClean="0"/>
              <a:t>then</a:t>
            </a:r>
            <a:r>
              <a:rPr lang="fr-FR" dirty="0" smtClean="0"/>
              <a:t> </a:t>
            </a:r>
            <a:r>
              <a:rPr lang="fr-FR" dirty="0" err="1" smtClean="0"/>
              <a:t>we</a:t>
            </a:r>
            <a:r>
              <a:rPr lang="fr-FR" dirty="0" smtClean="0"/>
              <a:t> </a:t>
            </a:r>
            <a:r>
              <a:rPr lang="fr-FR" dirty="0" err="1" smtClean="0"/>
              <a:t>add</a:t>
            </a:r>
            <a:r>
              <a:rPr lang="fr-FR" dirty="0" smtClean="0"/>
              <a:t> </a:t>
            </a:r>
            <a:r>
              <a:rPr lang="fr-FR" dirty="0" err="1" smtClean="0"/>
              <a:t>number</a:t>
            </a:r>
            <a:r>
              <a:rPr lang="fr-FR" dirty="0" smtClean="0"/>
              <a:t> of </a:t>
            </a:r>
            <a:r>
              <a:rPr lang="fr-FR" dirty="0" err="1" smtClean="0"/>
              <a:t>letters</a:t>
            </a:r>
            <a:r>
              <a:rPr lang="fr-FR" dirty="0" smtClean="0"/>
              <a:t> </a:t>
            </a:r>
            <a:r>
              <a:rPr lang="fr-FR" dirty="0" smtClean="0"/>
              <a:t>of </a:t>
            </a:r>
            <a:r>
              <a:rPr lang="fr-FR" dirty="0" err="1" smtClean="0"/>
              <a:t>each</a:t>
            </a:r>
            <a:r>
              <a:rPr lang="fr-FR" dirty="0" smtClean="0"/>
              <a:t> </a:t>
            </a:r>
            <a:r>
              <a:rPr lang="fr-FR" dirty="0" err="1" smtClean="0"/>
              <a:t>word</a:t>
            </a:r>
            <a:endParaRPr lang="fr-FR" dirty="0" smtClean="0"/>
          </a:p>
          <a:p>
            <a:pPr marL="514350" indent="-514350">
              <a:buFont typeface="Wingdings 2" pitchFamily="18" charset="2"/>
              <a:buNone/>
              <a:defRPr/>
            </a:pPr>
            <a:r>
              <a:rPr lang="fr-FR" dirty="0" smtClean="0">
                <a:solidFill>
                  <a:srgbClr val="00B050"/>
                </a:solidFill>
              </a:rPr>
              <a:t>1 </a:t>
            </a:r>
            <a:r>
              <a:rPr lang="fr-FR" dirty="0" smtClean="0"/>
              <a:t>3</a:t>
            </a:r>
            <a:r>
              <a:rPr lang="fr-FR" dirty="0" smtClean="0">
                <a:solidFill>
                  <a:srgbClr val="00B050"/>
                </a:solidFill>
              </a:rPr>
              <a:t> 2 </a:t>
            </a:r>
            <a:r>
              <a:rPr lang="fr-FR" dirty="0" smtClean="0"/>
              <a:t>4</a:t>
            </a:r>
            <a:r>
              <a:rPr lang="fr-FR" dirty="0" smtClean="0">
                <a:solidFill>
                  <a:srgbClr val="00B050"/>
                </a:solidFill>
              </a:rPr>
              <a:t> 3 </a:t>
            </a:r>
            <a:r>
              <a:rPr lang="fr-FR" dirty="0" smtClean="0"/>
              <a:t>6</a:t>
            </a:r>
            <a:r>
              <a:rPr lang="fr-FR" dirty="0" smtClean="0">
                <a:solidFill>
                  <a:srgbClr val="00B050"/>
                </a:solidFill>
              </a:rPr>
              <a:t> 4 </a:t>
            </a:r>
            <a:r>
              <a:rPr lang="fr-FR" dirty="0" smtClean="0"/>
              <a:t>6</a:t>
            </a:r>
            <a:r>
              <a:rPr lang="fr-FR" dirty="0" smtClean="0">
                <a:solidFill>
                  <a:srgbClr val="00B050"/>
                </a:solidFill>
              </a:rPr>
              <a:t> </a:t>
            </a:r>
            <a:r>
              <a:rPr lang="fr-FR" dirty="0" err="1" smtClean="0"/>
              <a:t>we</a:t>
            </a:r>
            <a:r>
              <a:rPr lang="fr-FR" dirty="0" smtClean="0"/>
              <a:t> </a:t>
            </a:r>
            <a:r>
              <a:rPr lang="fr-FR" dirty="0" err="1" smtClean="0"/>
              <a:t>get</a:t>
            </a:r>
            <a:r>
              <a:rPr lang="fr-FR" dirty="0" smtClean="0"/>
              <a:t> an </a:t>
            </a:r>
            <a:r>
              <a:rPr lang="fr-FR" dirty="0" err="1" smtClean="0"/>
              <a:t>eight</a:t>
            </a:r>
            <a:r>
              <a:rPr lang="fr-FR" dirty="0" smtClean="0"/>
              <a:t> digit </a:t>
            </a:r>
            <a:r>
              <a:rPr lang="fr-FR" dirty="0" err="1" smtClean="0"/>
              <a:t>number</a:t>
            </a:r>
            <a:r>
              <a:rPr lang="fr-FR" dirty="0" smtClean="0"/>
              <a:t> </a:t>
            </a:r>
            <a:r>
              <a:rPr lang="fr-FR" dirty="0" err="1" smtClean="0"/>
              <a:t>is</a:t>
            </a:r>
            <a:r>
              <a:rPr lang="fr-FR" dirty="0" smtClean="0"/>
              <a:t> divisible by 19</a:t>
            </a:r>
          </a:p>
          <a:p>
            <a:pPr marL="514350" indent="-514350">
              <a:buFont typeface="Wingdings 2" pitchFamily="18" charset="2"/>
              <a:buNone/>
              <a:defRPr/>
            </a:pPr>
            <a:endParaRPr lang="fr-FR" dirty="0" smtClean="0"/>
          </a:p>
          <a:p>
            <a:pPr marL="514350" indent="-514350">
              <a:buFont typeface="Wingdings 2" pitchFamily="18" charset="2"/>
              <a:buNone/>
              <a:defRPr/>
            </a:pPr>
            <a:r>
              <a:rPr lang="fr-FR" dirty="0" smtClean="0"/>
              <a:t>If </a:t>
            </a:r>
            <a:r>
              <a:rPr lang="fr-FR" dirty="0" err="1" smtClean="0"/>
              <a:t>we</a:t>
            </a:r>
            <a:r>
              <a:rPr lang="fr-FR" dirty="0" smtClean="0"/>
              <a:t> </a:t>
            </a:r>
            <a:r>
              <a:rPr lang="fr-FR" dirty="0" err="1" smtClean="0"/>
              <a:t>add</a:t>
            </a:r>
            <a:r>
              <a:rPr lang="fr-FR" dirty="0" smtClean="0"/>
              <a:t> the </a:t>
            </a:r>
            <a:r>
              <a:rPr lang="fr-FR" dirty="0" err="1" smtClean="0"/>
              <a:t>number</a:t>
            </a:r>
            <a:r>
              <a:rPr lang="fr-FR" dirty="0" smtClean="0"/>
              <a:t> of </a:t>
            </a:r>
            <a:r>
              <a:rPr lang="fr-FR" dirty="0" err="1" smtClean="0"/>
              <a:t>letters</a:t>
            </a:r>
            <a:r>
              <a:rPr lang="fr-FR" dirty="0" smtClean="0"/>
              <a:t> </a:t>
            </a:r>
            <a:r>
              <a:rPr lang="fr-FR" dirty="0" smtClean="0"/>
              <a:t>of </a:t>
            </a:r>
            <a:r>
              <a:rPr lang="fr-FR" dirty="0" err="1" smtClean="0"/>
              <a:t>each</a:t>
            </a:r>
            <a:r>
              <a:rPr lang="fr-FR" dirty="0" smtClean="0"/>
              <a:t> </a:t>
            </a:r>
            <a:r>
              <a:rPr lang="fr-FR" dirty="0" err="1" smtClean="0"/>
              <a:t>word</a:t>
            </a:r>
            <a:endParaRPr lang="fr-FR" dirty="0" smtClean="0"/>
          </a:p>
          <a:p>
            <a:pPr marL="514350" indent="-514350">
              <a:buFont typeface="Wingdings 2" pitchFamily="18" charset="2"/>
              <a:buAutoNum type="arabicPlain"/>
              <a:defRPr/>
            </a:pPr>
            <a:r>
              <a:rPr lang="fr-FR" dirty="0" smtClean="0">
                <a:solidFill>
                  <a:srgbClr val="00B050"/>
                </a:solidFill>
              </a:rPr>
              <a:t>2     3    4  </a:t>
            </a:r>
            <a:r>
              <a:rPr lang="fr-FR" dirty="0" smtClean="0"/>
              <a:t>to the </a:t>
            </a:r>
            <a:r>
              <a:rPr lang="fr-FR" dirty="0" err="1" smtClean="0"/>
              <a:t>number</a:t>
            </a:r>
            <a:r>
              <a:rPr lang="fr-FR" dirty="0" smtClean="0"/>
              <a:t> of </a:t>
            </a:r>
            <a:r>
              <a:rPr lang="fr-FR" dirty="0" err="1" smtClean="0"/>
              <a:t>letters</a:t>
            </a:r>
            <a:r>
              <a:rPr lang="fr-FR" dirty="0" smtClean="0"/>
              <a:t> </a:t>
            </a:r>
            <a:r>
              <a:rPr lang="fr-FR" dirty="0" smtClean="0"/>
              <a:t>of </a:t>
            </a:r>
            <a:r>
              <a:rPr lang="fr-FR" dirty="0" err="1" smtClean="0"/>
              <a:t>next</a:t>
            </a:r>
            <a:r>
              <a:rPr lang="fr-FR" dirty="0" smtClean="0"/>
              <a:t> </a:t>
            </a:r>
            <a:r>
              <a:rPr lang="fr-FR" dirty="0" err="1" smtClean="0"/>
              <a:t>word</a:t>
            </a:r>
            <a:r>
              <a:rPr lang="fr-FR" dirty="0" smtClean="0"/>
              <a:t> </a:t>
            </a:r>
          </a:p>
          <a:p>
            <a:pPr marL="514350" indent="-514350">
              <a:buFont typeface="Wingdings 2" pitchFamily="18" charset="2"/>
              <a:buNone/>
              <a:defRPr/>
            </a:pPr>
            <a:r>
              <a:rPr lang="fr-FR" dirty="0" smtClean="0">
                <a:solidFill>
                  <a:srgbClr val="00B050"/>
                </a:solidFill>
              </a:rPr>
              <a:t>1  </a:t>
            </a:r>
            <a:r>
              <a:rPr lang="fr-FR" dirty="0" smtClean="0"/>
              <a:t>3</a:t>
            </a:r>
            <a:r>
              <a:rPr lang="fr-FR" dirty="0" smtClean="0">
                <a:solidFill>
                  <a:srgbClr val="00B050"/>
                </a:solidFill>
              </a:rPr>
              <a:t>  2  </a:t>
            </a:r>
            <a:r>
              <a:rPr lang="fr-FR" dirty="0" smtClean="0"/>
              <a:t>7</a:t>
            </a:r>
            <a:r>
              <a:rPr lang="fr-FR" dirty="0" smtClean="0">
                <a:solidFill>
                  <a:srgbClr val="00B050"/>
                </a:solidFill>
              </a:rPr>
              <a:t>   3  </a:t>
            </a:r>
            <a:r>
              <a:rPr lang="fr-FR" dirty="0" smtClean="0"/>
              <a:t>13</a:t>
            </a:r>
            <a:r>
              <a:rPr lang="fr-FR" dirty="0" smtClean="0">
                <a:solidFill>
                  <a:srgbClr val="00B050"/>
                </a:solidFill>
              </a:rPr>
              <a:t>  4 </a:t>
            </a:r>
            <a:r>
              <a:rPr lang="fr-FR" dirty="0" smtClean="0"/>
              <a:t>19 </a:t>
            </a:r>
            <a:r>
              <a:rPr lang="fr-FR" dirty="0" err="1" smtClean="0"/>
              <a:t>we</a:t>
            </a:r>
            <a:r>
              <a:rPr lang="fr-FR" dirty="0" smtClean="0"/>
              <a:t> </a:t>
            </a:r>
            <a:r>
              <a:rPr lang="fr-FR" dirty="0" err="1" smtClean="0"/>
              <a:t>get</a:t>
            </a:r>
            <a:r>
              <a:rPr lang="fr-FR" dirty="0" smtClean="0"/>
              <a:t> a </a:t>
            </a:r>
            <a:r>
              <a:rPr lang="fr-FR" dirty="0" err="1" smtClean="0"/>
              <a:t>ten</a:t>
            </a:r>
            <a:r>
              <a:rPr lang="fr-FR" dirty="0" smtClean="0"/>
              <a:t>-digit </a:t>
            </a:r>
            <a:r>
              <a:rPr lang="fr-FR" dirty="0" err="1" smtClean="0"/>
              <a:t>number</a:t>
            </a:r>
            <a:r>
              <a:rPr lang="fr-FR" dirty="0" smtClean="0"/>
              <a:t> divisible by 19 </a:t>
            </a:r>
          </a:p>
          <a:p>
            <a:pPr marL="514350" indent="-514350">
              <a:buFont typeface="Wingdings 2" pitchFamily="18" charset="2"/>
              <a:buNone/>
              <a:defRPr/>
            </a:pPr>
            <a:endParaRPr lang="fr-FR" dirty="0" smtClean="0"/>
          </a:p>
          <a:p>
            <a:pPr marL="514350" indent="-514350">
              <a:buFont typeface="Wingdings 2" pitchFamily="18" charset="2"/>
              <a:buNone/>
              <a:defRPr/>
            </a:pPr>
            <a:r>
              <a:rPr lang="fr-FR" dirty="0" smtClean="0"/>
              <a:t>If </a:t>
            </a:r>
            <a:r>
              <a:rPr lang="fr-FR" dirty="0" err="1" smtClean="0"/>
              <a:t>we</a:t>
            </a:r>
            <a:r>
              <a:rPr lang="fr-FR" dirty="0" smtClean="0"/>
              <a:t> </a:t>
            </a:r>
            <a:r>
              <a:rPr lang="fr-FR" dirty="0" err="1" smtClean="0"/>
              <a:t>add</a:t>
            </a:r>
            <a:r>
              <a:rPr lang="fr-FR" dirty="0" smtClean="0"/>
              <a:t> the </a:t>
            </a:r>
            <a:r>
              <a:rPr lang="fr-FR" dirty="0" err="1" smtClean="0"/>
              <a:t>numerical</a:t>
            </a:r>
            <a:r>
              <a:rPr lang="fr-FR" dirty="0" smtClean="0"/>
              <a:t> value of </a:t>
            </a:r>
            <a:r>
              <a:rPr lang="fr-FR" dirty="0" err="1" smtClean="0"/>
              <a:t>each</a:t>
            </a:r>
            <a:r>
              <a:rPr lang="fr-FR" dirty="0" smtClean="0"/>
              <a:t> </a:t>
            </a:r>
            <a:r>
              <a:rPr lang="fr-FR" dirty="0" err="1" smtClean="0"/>
              <a:t>word</a:t>
            </a:r>
            <a:r>
              <a:rPr lang="fr-FR" dirty="0" smtClean="0"/>
              <a:t> to the </a:t>
            </a:r>
            <a:r>
              <a:rPr lang="fr-FR" dirty="0" err="1" smtClean="0"/>
              <a:t>number</a:t>
            </a:r>
            <a:r>
              <a:rPr lang="fr-FR" dirty="0" smtClean="0"/>
              <a:t> of </a:t>
            </a:r>
            <a:r>
              <a:rPr lang="fr-FR" dirty="0" err="1" smtClean="0"/>
              <a:t>letters</a:t>
            </a:r>
            <a:r>
              <a:rPr lang="fr-FR" dirty="0" smtClean="0"/>
              <a:t> </a:t>
            </a:r>
            <a:r>
              <a:rPr lang="fr-FR" dirty="0" smtClean="0"/>
              <a:t>to </a:t>
            </a:r>
            <a:r>
              <a:rPr lang="fr-FR" dirty="0" err="1" smtClean="0"/>
              <a:t>this</a:t>
            </a:r>
            <a:r>
              <a:rPr lang="fr-FR" dirty="0" smtClean="0"/>
              <a:t> </a:t>
            </a:r>
            <a:r>
              <a:rPr lang="fr-FR" dirty="0" err="1" smtClean="0"/>
              <a:t>word</a:t>
            </a:r>
            <a:r>
              <a:rPr lang="fr-FR" dirty="0" smtClean="0"/>
              <a:t> </a:t>
            </a:r>
          </a:p>
          <a:p>
            <a:pPr marL="514350" indent="-514350">
              <a:buFont typeface="Wingdings 2" pitchFamily="18" charset="2"/>
              <a:buNone/>
              <a:defRPr/>
            </a:pPr>
            <a:r>
              <a:rPr lang="fr-FR" dirty="0" smtClean="0">
                <a:solidFill>
                  <a:srgbClr val="00B050"/>
                </a:solidFill>
              </a:rPr>
              <a:t>1  </a:t>
            </a:r>
            <a:r>
              <a:rPr lang="fr-FR" dirty="0" smtClean="0"/>
              <a:t>105</a:t>
            </a:r>
            <a:r>
              <a:rPr lang="fr-FR" dirty="0" smtClean="0">
                <a:solidFill>
                  <a:srgbClr val="00B050"/>
                </a:solidFill>
              </a:rPr>
              <a:t>  2  </a:t>
            </a:r>
            <a:r>
              <a:rPr lang="fr-FR" dirty="0" smtClean="0"/>
              <a:t>70</a:t>
            </a:r>
            <a:r>
              <a:rPr lang="fr-FR" dirty="0" smtClean="0">
                <a:solidFill>
                  <a:srgbClr val="00B050"/>
                </a:solidFill>
              </a:rPr>
              <a:t>   3  </a:t>
            </a:r>
            <a:r>
              <a:rPr lang="fr-FR" dirty="0" smtClean="0"/>
              <a:t>335</a:t>
            </a:r>
            <a:r>
              <a:rPr lang="fr-FR" dirty="0" smtClean="0">
                <a:solidFill>
                  <a:srgbClr val="00B050"/>
                </a:solidFill>
              </a:rPr>
              <a:t>  4  </a:t>
            </a:r>
            <a:r>
              <a:rPr lang="fr-FR" dirty="0" smtClean="0"/>
              <a:t>295</a:t>
            </a:r>
            <a:r>
              <a:rPr lang="fr-FR" dirty="0" smtClean="0">
                <a:solidFill>
                  <a:srgbClr val="00B050"/>
                </a:solidFill>
              </a:rPr>
              <a:t>  </a:t>
            </a:r>
            <a:r>
              <a:rPr lang="fr-FR" dirty="0" err="1" smtClean="0"/>
              <a:t>we</a:t>
            </a:r>
            <a:r>
              <a:rPr lang="fr-FR" dirty="0" smtClean="0"/>
              <a:t> </a:t>
            </a:r>
            <a:r>
              <a:rPr lang="fr-FR" dirty="0" err="1" smtClean="0"/>
              <a:t>will</a:t>
            </a:r>
            <a:r>
              <a:rPr lang="fr-FR" dirty="0" smtClean="0"/>
              <a:t> have a </a:t>
            </a:r>
            <a:r>
              <a:rPr lang="fr-FR" dirty="0" err="1" smtClean="0"/>
              <a:t>fifteen</a:t>
            </a:r>
            <a:r>
              <a:rPr lang="fr-FR" dirty="0" smtClean="0"/>
              <a:t>-digit </a:t>
            </a:r>
            <a:r>
              <a:rPr lang="fr-FR" dirty="0" err="1" smtClean="0"/>
              <a:t>number</a:t>
            </a:r>
            <a:r>
              <a:rPr lang="fr-FR" dirty="0" smtClean="0"/>
              <a:t> divisible by 19</a:t>
            </a:r>
          </a:p>
        </p:txBody>
      </p:sp>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contenu 1"/>
          <p:cNvSpPr>
            <a:spLocks noGrp="1"/>
          </p:cNvSpPr>
          <p:nvPr>
            <p:ph idx="1"/>
          </p:nvPr>
        </p:nvSpPr>
        <p:spPr>
          <a:xfrm>
            <a:off x="142875" y="714375"/>
            <a:ext cx="8858250" cy="6143625"/>
          </a:xfrm>
        </p:spPr>
        <p:txBody>
          <a:bodyPr/>
          <a:lstStyle/>
          <a:p>
            <a:pPr>
              <a:defRPr/>
            </a:pPr>
            <a:r>
              <a:rPr lang="fr-FR" dirty="0" smtClean="0"/>
              <a:t>If </a:t>
            </a:r>
            <a:r>
              <a:rPr lang="fr-FR" dirty="0" err="1" smtClean="0"/>
              <a:t>we</a:t>
            </a:r>
            <a:r>
              <a:rPr lang="fr-FR" dirty="0" smtClean="0"/>
              <a:t> </a:t>
            </a:r>
            <a:r>
              <a:rPr lang="fr-FR" dirty="0" err="1" smtClean="0"/>
              <a:t>add</a:t>
            </a:r>
            <a:r>
              <a:rPr lang="fr-FR" dirty="0" smtClean="0"/>
              <a:t> the </a:t>
            </a:r>
            <a:r>
              <a:rPr lang="fr-FR" dirty="0" err="1" smtClean="0"/>
              <a:t>numerical</a:t>
            </a:r>
            <a:r>
              <a:rPr lang="fr-FR" dirty="0" smtClean="0"/>
              <a:t> value of </a:t>
            </a:r>
            <a:r>
              <a:rPr lang="fr-FR" dirty="0" err="1" smtClean="0"/>
              <a:t>each</a:t>
            </a:r>
            <a:r>
              <a:rPr lang="fr-FR" dirty="0" smtClean="0"/>
              <a:t> </a:t>
            </a:r>
            <a:r>
              <a:rPr lang="fr-FR" dirty="0" err="1" smtClean="0"/>
              <a:t>word</a:t>
            </a:r>
            <a:r>
              <a:rPr lang="fr-FR" dirty="0" smtClean="0"/>
              <a:t> to the </a:t>
            </a:r>
            <a:r>
              <a:rPr lang="fr-FR" dirty="0" err="1" smtClean="0"/>
              <a:t>numerical</a:t>
            </a:r>
            <a:r>
              <a:rPr lang="fr-FR" dirty="0" smtClean="0"/>
              <a:t> value of the </a:t>
            </a:r>
            <a:r>
              <a:rPr lang="fr-FR" dirty="0" err="1" smtClean="0"/>
              <a:t>next</a:t>
            </a:r>
            <a:r>
              <a:rPr lang="fr-FR" dirty="0" smtClean="0"/>
              <a:t> </a:t>
            </a:r>
            <a:r>
              <a:rPr lang="fr-FR" dirty="0" err="1" smtClean="0"/>
              <a:t>word</a:t>
            </a:r>
            <a:r>
              <a:rPr lang="fr-FR" dirty="0" smtClean="0"/>
              <a:t> </a:t>
            </a:r>
          </a:p>
          <a:p>
            <a:pPr>
              <a:buFont typeface="Wingdings 2" pitchFamily="18" charset="2"/>
              <a:buNone/>
              <a:defRPr/>
            </a:pPr>
            <a:r>
              <a:rPr lang="fr-FR" dirty="0" smtClean="0">
                <a:solidFill>
                  <a:srgbClr val="00B050"/>
                </a:solidFill>
              </a:rPr>
              <a:t>1 </a:t>
            </a:r>
            <a:r>
              <a:rPr lang="fr-FR" dirty="0" smtClean="0">
                <a:solidFill>
                  <a:srgbClr val="0000FF"/>
                </a:solidFill>
              </a:rPr>
              <a:t>102 </a:t>
            </a:r>
            <a:r>
              <a:rPr lang="fr-FR" dirty="0" smtClean="0">
                <a:solidFill>
                  <a:srgbClr val="00B050"/>
                </a:solidFill>
              </a:rPr>
              <a:t>  2  </a:t>
            </a:r>
            <a:r>
              <a:rPr lang="fr-FR" dirty="0" smtClean="0">
                <a:solidFill>
                  <a:srgbClr val="0000FF"/>
                </a:solidFill>
              </a:rPr>
              <a:t>168</a:t>
            </a:r>
            <a:r>
              <a:rPr lang="fr-FR" dirty="0" smtClean="0">
                <a:solidFill>
                  <a:srgbClr val="00B050"/>
                </a:solidFill>
              </a:rPr>
              <a:t>   3  </a:t>
            </a:r>
            <a:r>
              <a:rPr lang="fr-FR" dirty="0" smtClean="0">
                <a:solidFill>
                  <a:srgbClr val="0000FF"/>
                </a:solidFill>
              </a:rPr>
              <a:t>497</a:t>
            </a:r>
            <a:r>
              <a:rPr lang="fr-FR" dirty="0" smtClean="0">
                <a:solidFill>
                  <a:srgbClr val="00B050"/>
                </a:solidFill>
              </a:rPr>
              <a:t>  4 </a:t>
            </a:r>
            <a:r>
              <a:rPr lang="fr-FR" dirty="0" smtClean="0">
                <a:solidFill>
                  <a:srgbClr val="0000FF"/>
                </a:solidFill>
              </a:rPr>
              <a:t>786</a:t>
            </a:r>
            <a:r>
              <a:rPr lang="fr-FR" dirty="0" smtClean="0">
                <a:solidFill>
                  <a:srgbClr val="00B050"/>
                </a:solidFill>
              </a:rPr>
              <a:t> </a:t>
            </a:r>
            <a:r>
              <a:rPr lang="fr-FR" dirty="0" err="1" smtClean="0"/>
              <a:t>we</a:t>
            </a:r>
            <a:r>
              <a:rPr lang="fr-FR" dirty="0" smtClean="0"/>
              <a:t> </a:t>
            </a:r>
            <a:r>
              <a:rPr lang="fr-FR" dirty="0" err="1" smtClean="0"/>
              <a:t>get</a:t>
            </a:r>
            <a:r>
              <a:rPr lang="fr-FR" dirty="0" smtClean="0"/>
              <a:t> a 16-digit </a:t>
            </a:r>
            <a:r>
              <a:rPr lang="fr-FR" dirty="0" err="1" smtClean="0"/>
              <a:t>number</a:t>
            </a:r>
            <a:r>
              <a:rPr lang="fr-FR" dirty="0" smtClean="0"/>
              <a:t> divisible by 19</a:t>
            </a:r>
          </a:p>
          <a:p>
            <a:pPr>
              <a:buFont typeface="Wingdings 2" pitchFamily="18" charset="2"/>
              <a:buNone/>
              <a:defRPr/>
            </a:pPr>
            <a:endParaRPr lang="fr-FR" dirty="0" smtClean="0">
              <a:solidFill>
                <a:srgbClr val="00B050"/>
              </a:solidFill>
            </a:endParaRPr>
          </a:p>
          <a:p>
            <a:pPr>
              <a:buFont typeface="Wingdings 2" pitchFamily="18" charset="2"/>
              <a:buNone/>
              <a:defRPr/>
            </a:pPr>
            <a:r>
              <a:rPr lang="fr-FR" dirty="0" smtClean="0"/>
              <a:t>If </a:t>
            </a:r>
            <a:r>
              <a:rPr lang="fr-FR" dirty="0" err="1" smtClean="0"/>
              <a:t>we</a:t>
            </a:r>
            <a:r>
              <a:rPr lang="fr-FR" dirty="0" smtClean="0"/>
              <a:t> </a:t>
            </a:r>
            <a:r>
              <a:rPr lang="fr-FR" dirty="0" err="1" smtClean="0"/>
              <a:t>write</a:t>
            </a:r>
            <a:r>
              <a:rPr lang="fr-FR" dirty="0" smtClean="0"/>
              <a:t> the </a:t>
            </a:r>
            <a:r>
              <a:rPr lang="fr-FR" dirty="0" err="1" smtClean="0"/>
              <a:t>number</a:t>
            </a:r>
            <a:r>
              <a:rPr lang="fr-FR" dirty="0" smtClean="0"/>
              <a:t> of </a:t>
            </a:r>
            <a:r>
              <a:rPr lang="fr-FR" dirty="0" err="1" smtClean="0"/>
              <a:t>letters</a:t>
            </a:r>
            <a:r>
              <a:rPr lang="fr-FR" dirty="0" smtClean="0"/>
              <a:t> </a:t>
            </a:r>
            <a:r>
              <a:rPr lang="fr-FR" dirty="0" smtClean="0"/>
              <a:t>in a </a:t>
            </a:r>
            <a:r>
              <a:rPr lang="fr-FR" dirty="0" err="1" smtClean="0"/>
              <a:t>word</a:t>
            </a:r>
            <a:r>
              <a:rPr lang="fr-FR" dirty="0" smtClean="0"/>
              <a:t>, </a:t>
            </a:r>
            <a:r>
              <a:rPr lang="fr-FR" dirty="0" err="1" smtClean="0"/>
              <a:t>then</a:t>
            </a:r>
            <a:r>
              <a:rPr lang="fr-FR" dirty="0" smtClean="0"/>
              <a:t> the </a:t>
            </a:r>
            <a:r>
              <a:rPr lang="fr-FR" dirty="0" err="1" smtClean="0"/>
              <a:t>numerical</a:t>
            </a:r>
            <a:r>
              <a:rPr lang="fr-FR" dirty="0" smtClean="0"/>
              <a:t> value of </a:t>
            </a:r>
            <a:r>
              <a:rPr lang="fr-FR" dirty="0" err="1" smtClean="0"/>
              <a:t>each</a:t>
            </a:r>
            <a:r>
              <a:rPr lang="fr-FR" dirty="0" smtClean="0"/>
              <a:t> </a:t>
            </a:r>
            <a:r>
              <a:rPr lang="fr-FR" dirty="0" err="1" smtClean="0"/>
              <a:t>word</a:t>
            </a:r>
            <a:r>
              <a:rPr lang="fr-FR" dirty="0" smtClean="0"/>
              <a:t>, </a:t>
            </a:r>
            <a:r>
              <a:rPr lang="fr-FR" dirty="0" err="1" smtClean="0"/>
              <a:t>then</a:t>
            </a:r>
            <a:r>
              <a:rPr lang="fr-FR" dirty="0" smtClean="0"/>
              <a:t> the </a:t>
            </a:r>
            <a:r>
              <a:rPr lang="fr-FR" dirty="0" err="1" smtClean="0"/>
              <a:t>numerical</a:t>
            </a:r>
            <a:r>
              <a:rPr lang="fr-FR" dirty="0" smtClean="0"/>
              <a:t> value of </a:t>
            </a:r>
            <a:r>
              <a:rPr lang="fr-FR" dirty="0" err="1" smtClean="0"/>
              <a:t>each</a:t>
            </a:r>
            <a:r>
              <a:rPr lang="fr-FR" dirty="0" smtClean="0"/>
              <a:t> </a:t>
            </a:r>
            <a:r>
              <a:rPr lang="fr-FR" dirty="0" err="1" smtClean="0"/>
              <a:t>letter</a:t>
            </a:r>
            <a:r>
              <a:rPr lang="fr-FR" dirty="0" smtClean="0"/>
              <a:t>  in </a:t>
            </a:r>
            <a:r>
              <a:rPr lang="fr-FR" dirty="0" err="1" smtClean="0"/>
              <a:t>this</a:t>
            </a:r>
            <a:r>
              <a:rPr lang="fr-FR" dirty="0" smtClean="0"/>
              <a:t> </a:t>
            </a:r>
            <a:r>
              <a:rPr lang="fr-FR" dirty="0" err="1" smtClean="0"/>
              <a:t>word</a:t>
            </a:r>
            <a:r>
              <a:rPr lang="fr-FR" dirty="0" smtClean="0"/>
              <a:t> </a:t>
            </a:r>
            <a:r>
              <a:rPr lang="fr-FR" dirty="0" err="1" smtClean="0"/>
              <a:t>separately</a:t>
            </a:r>
            <a:r>
              <a:rPr lang="fr-FR" dirty="0" smtClean="0"/>
              <a:t> </a:t>
            </a:r>
            <a:r>
              <a:rPr lang="fr-FR" dirty="0" err="1" smtClean="0"/>
              <a:t>we</a:t>
            </a:r>
            <a:r>
              <a:rPr lang="fr-FR" dirty="0" smtClean="0"/>
              <a:t> </a:t>
            </a:r>
            <a:r>
              <a:rPr lang="fr-FR" dirty="0" err="1" smtClean="0"/>
              <a:t>will</a:t>
            </a:r>
            <a:r>
              <a:rPr lang="fr-FR" dirty="0" smtClean="0"/>
              <a:t> </a:t>
            </a:r>
            <a:r>
              <a:rPr lang="fr-FR" dirty="0" err="1" smtClean="0"/>
              <a:t>get</a:t>
            </a:r>
            <a:r>
              <a:rPr lang="fr-FR" dirty="0" smtClean="0"/>
              <a:t> 48-digit </a:t>
            </a:r>
            <a:r>
              <a:rPr lang="fr-FR" dirty="0" err="1" smtClean="0"/>
              <a:t>number</a:t>
            </a:r>
            <a:r>
              <a:rPr lang="fr-FR" dirty="0" smtClean="0"/>
              <a:t> divisible by 19 </a:t>
            </a:r>
          </a:p>
          <a:p>
            <a:pPr>
              <a:buFont typeface="Wingdings 2" pitchFamily="18" charset="2"/>
              <a:buNone/>
              <a:defRPr/>
            </a:pPr>
            <a:r>
              <a:rPr lang="fr-FR" dirty="0" smtClean="0">
                <a:solidFill>
                  <a:srgbClr val="00B050"/>
                </a:solidFill>
              </a:rPr>
              <a:t>3 </a:t>
            </a:r>
            <a:r>
              <a:rPr lang="fr-FR" dirty="0" smtClean="0"/>
              <a:t>102</a:t>
            </a:r>
            <a:r>
              <a:rPr lang="fr-FR" dirty="0" smtClean="0">
                <a:solidFill>
                  <a:srgbClr val="0000FF"/>
                </a:solidFill>
              </a:rPr>
              <a:t>2</a:t>
            </a:r>
            <a:r>
              <a:rPr lang="fr-FR" dirty="0" smtClean="0">
                <a:solidFill>
                  <a:srgbClr val="FF0000"/>
                </a:solidFill>
              </a:rPr>
              <a:t>60</a:t>
            </a:r>
            <a:r>
              <a:rPr lang="fr-FR" dirty="0" smtClean="0">
                <a:solidFill>
                  <a:schemeClr val="accent5">
                    <a:lumMod val="75000"/>
                  </a:schemeClr>
                </a:solidFill>
              </a:rPr>
              <a:t>40</a:t>
            </a:r>
            <a:r>
              <a:rPr lang="fr-FR" dirty="0" smtClean="0">
                <a:solidFill>
                  <a:srgbClr val="00B050"/>
                </a:solidFill>
              </a:rPr>
              <a:t>  4 </a:t>
            </a:r>
            <a:r>
              <a:rPr lang="fr-FR" dirty="0" smtClean="0"/>
              <a:t>66</a:t>
            </a:r>
            <a:r>
              <a:rPr lang="fr-FR" dirty="0" smtClean="0">
                <a:solidFill>
                  <a:srgbClr val="0000FF"/>
                </a:solidFill>
              </a:rPr>
              <a:t>1</a:t>
            </a:r>
            <a:r>
              <a:rPr lang="fr-FR" dirty="0" smtClean="0">
                <a:solidFill>
                  <a:srgbClr val="FF0000"/>
                </a:solidFill>
              </a:rPr>
              <a:t>30</a:t>
            </a:r>
            <a:r>
              <a:rPr lang="fr-FR" dirty="0" smtClean="0">
                <a:solidFill>
                  <a:srgbClr val="7030A0"/>
                </a:solidFill>
              </a:rPr>
              <a:t>30</a:t>
            </a:r>
            <a:r>
              <a:rPr lang="fr-FR" dirty="0" smtClean="0">
                <a:solidFill>
                  <a:srgbClr val="0000FF"/>
                </a:solidFill>
              </a:rPr>
              <a:t>5</a:t>
            </a:r>
            <a:r>
              <a:rPr lang="fr-FR" dirty="0" smtClean="0">
                <a:solidFill>
                  <a:srgbClr val="00B050"/>
                </a:solidFill>
              </a:rPr>
              <a:t>  6</a:t>
            </a:r>
            <a:r>
              <a:rPr lang="fr-FR" dirty="0" smtClean="0"/>
              <a:t>329</a:t>
            </a:r>
            <a:r>
              <a:rPr lang="fr-FR" dirty="0" smtClean="0">
                <a:solidFill>
                  <a:srgbClr val="0000FF"/>
                </a:solidFill>
              </a:rPr>
              <a:t>1</a:t>
            </a:r>
            <a:r>
              <a:rPr lang="fr-FR" dirty="0" smtClean="0">
                <a:solidFill>
                  <a:srgbClr val="FF0000"/>
                </a:solidFill>
              </a:rPr>
              <a:t>30</a:t>
            </a:r>
            <a:r>
              <a:rPr lang="fr-FR" dirty="0" smtClean="0">
                <a:solidFill>
                  <a:srgbClr val="7030A0"/>
                </a:solidFill>
              </a:rPr>
              <a:t>200</a:t>
            </a:r>
            <a:r>
              <a:rPr lang="fr-FR" dirty="0" smtClean="0">
                <a:solidFill>
                  <a:srgbClr val="0000FF"/>
                </a:solidFill>
              </a:rPr>
              <a:t>8</a:t>
            </a:r>
            <a:r>
              <a:rPr lang="fr-FR" dirty="0" smtClean="0">
                <a:solidFill>
                  <a:srgbClr val="FF0000"/>
                </a:solidFill>
              </a:rPr>
              <a:t>40</a:t>
            </a:r>
            <a:r>
              <a:rPr lang="fr-FR" dirty="0" smtClean="0">
                <a:solidFill>
                  <a:srgbClr val="7030A0"/>
                </a:solidFill>
              </a:rPr>
              <a:t>50</a:t>
            </a:r>
            <a:r>
              <a:rPr lang="fr-FR" dirty="0" smtClean="0">
                <a:solidFill>
                  <a:srgbClr val="00B050"/>
                </a:solidFill>
              </a:rPr>
              <a:t>                   6</a:t>
            </a:r>
            <a:r>
              <a:rPr lang="fr-FR" dirty="0" smtClean="0"/>
              <a:t>289</a:t>
            </a:r>
            <a:r>
              <a:rPr lang="fr-FR" dirty="0" smtClean="0">
                <a:solidFill>
                  <a:srgbClr val="0000FF"/>
                </a:solidFill>
              </a:rPr>
              <a:t>1</a:t>
            </a:r>
            <a:r>
              <a:rPr lang="fr-FR" dirty="0" smtClean="0">
                <a:solidFill>
                  <a:srgbClr val="FF0000"/>
                </a:solidFill>
              </a:rPr>
              <a:t>30</a:t>
            </a:r>
            <a:r>
              <a:rPr lang="fr-FR" dirty="0" smtClean="0">
                <a:solidFill>
                  <a:srgbClr val="7030A0"/>
                </a:solidFill>
              </a:rPr>
              <a:t>200</a:t>
            </a:r>
            <a:r>
              <a:rPr lang="fr-FR" dirty="0" smtClean="0">
                <a:solidFill>
                  <a:srgbClr val="0000FF"/>
                </a:solidFill>
              </a:rPr>
              <a:t>8</a:t>
            </a:r>
            <a:r>
              <a:rPr lang="fr-FR" dirty="0" smtClean="0">
                <a:solidFill>
                  <a:srgbClr val="FF0000"/>
                </a:solidFill>
              </a:rPr>
              <a:t>10</a:t>
            </a:r>
            <a:r>
              <a:rPr lang="fr-FR" dirty="0" smtClean="0">
                <a:solidFill>
                  <a:srgbClr val="7030A0"/>
                </a:solidFill>
              </a:rPr>
              <a:t>40</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2000"/>
                                        <p:tgtEl>
                                          <p:spTgt spid="2765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650">
                                            <p:txEl>
                                              <p:pRg st="1" end="1"/>
                                            </p:txEl>
                                          </p:spTgt>
                                        </p:tgtEl>
                                        <p:attrNameLst>
                                          <p:attrName>style.visibility</p:attrName>
                                        </p:attrNameLst>
                                      </p:cBhvr>
                                      <p:to>
                                        <p:strVal val="visible"/>
                                      </p:to>
                                    </p:set>
                                    <p:animEffect transition="in" filter="fade">
                                      <p:cBhvr>
                                        <p:cTn id="10" dur="2000"/>
                                        <p:tgtEl>
                                          <p:spTgt spid="2765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650">
                                            <p:txEl>
                                              <p:pRg st="3" end="3"/>
                                            </p:txEl>
                                          </p:spTgt>
                                        </p:tgtEl>
                                        <p:attrNameLst>
                                          <p:attrName>style.visibility</p:attrName>
                                        </p:attrNameLst>
                                      </p:cBhvr>
                                      <p:to>
                                        <p:strVal val="visible"/>
                                      </p:to>
                                    </p:set>
                                    <p:animEffect transition="in" filter="fade">
                                      <p:cBhvr>
                                        <p:cTn id="13" dur="2000"/>
                                        <p:tgtEl>
                                          <p:spTgt spid="27650">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650">
                                            <p:txEl>
                                              <p:pRg st="4" end="4"/>
                                            </p:txEl>
                                          </p:spTgt>
                                        </p:tgtEl>
                                        <p:attrNameLst>
                                          <p:attrName>style.visibility</p:attrName>
                                        </p:attrNameLst>
                                      </p:cBhvr>
                                      <p:to>
                                        <p:strVal val="visible"/>
                                      </p:to>
                                    </p:set>
                                    <p:animEffect transition="in" filter="fade">
                                      <p:cBhvr>
                                        <p:cTn id="16" dur="2000"/>
                                        <p:tgtEl>
                                          <p:spTgt spid="27650">
                                            <p:txEl>
                                              <p:pRg st="4" end="4"/>
                                            </p:txEl>
                                          </p:spTgt>
                                        </p:tgtEl>
                                      </p:cBhvr>
                                    </p:animEffect>
                                  </p:childTnLst>
                                </p:cTn>
                              </p:par>
                            </p:childTnLst>
                          </p:cTn>
                        </p:par>
                        <p:par>
                          <p:cTn id="17" fill="hold">
                            <p:stCondLst>
                              <p:cond delay="2000"/>
                            </p:stCondLst>
                            <p:childTnLst>
                              <p:par>
                                <p:cTn id="18" presetID="4" presetClass="entr" presetSubtype="16" fill="hold" nodeType="afterEffect">
                                  <p:stCondLst>
                                    <p:cond delay="0"/>
                                  </p:stCondLst>
                                  <p:childTnLst>
                                    <p:set>
                                      <p:cBhvr>
                                        <p:cTn id="19" dur="1" fill="hold">
                                          <p:stCondLst>
                                            <p:cond delay="0"/>
                                          </p:stCondLst>
                                        </p:cTn>
                                        <p:tgtEl>
                                          <p:spTgt spid="27650">
                                            <p:txEl>
                                              <p:pRg st="1" end="1"/>
                                            </p:txEl>
                                          </p:spTgt>
                                        </p:tgtEl>
                                        <p:attrNameLst>
                                          <p:attrName>style.visibility</p:attrName>
                                        </p:attrNameLst>
                                      </p:cBhvr>
                                      <p:to>
                                        <p:strVal val="visible"/>
                                      </p:to>
                                    </p:set>
                                    <p:animEffect transition="in" filter="box(in)">
                                      <p:cBhvr>
                                        <p:cTn id="20" dur="500"/>
                                        <p:tgtEl>
                                          <p:spTgt spid="2765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u contenu 1"/>
          <p:cNvSpPr>
            <a:spLocks noGrp="1"/>
          </p:cNvSpPr>
          <p:nvPr>
            <p:ph idx="1"/>
          </p:nvPr>
        </p:nvSpPr>
        <p:spPr>
          <a:xfrm>
            <a:off x="214313" y="571500"/>
            <a:ext cx="8715375" cy="6072188"/>
          </a:xfrm>
        </p:spPr>
        <p:txBody>
          <a:bodyPr/>
          <a:lstStyle/>
          <a:p>
            <a:r>
              <a:rPr lang="fr-FR" dirty="0" smtClean="0"/>
              <a:t>If </a:t>
            </a:r>
            <a:r>
              <a:rPr lang="fr-FR" dirty="0" err="1" smtClean="0"/>
              <a:t>we</a:t>
            </a:r>
            <a:r>
              <a:rPr lang="fr-FR" dirty="0" smtClean="0"/>
              <a:t> </a:t>
            </a:r>
            <a:r>
              <a:rPr lang="fr-FR" dirty="0" err="1" smtClean="0"/>
              <a:t>write</a:t>
            </a:r>
            <a:r>
              <a:rPr lang="fr-FR" dirty="0" smtClean="0"/>
              <a:t> the </a:t>
            </a:r>
            <a:r>
              <a:rPr lang="fr-FR" dirty="0" err="1" smtClean="0"/>
              <a:t>numerical</a:t>
            </a:r>
            <a:r>
              <a:rPr lang="fr-FR" dirty="0" smtClean="0"/>
              <a:t> value of </a:t>
            </a:r>
            <a:r>
              <a:rPr lang="fr-FR" dirty="0" err="1" smtClean="0"/>
              <a:t>each</a:t>
            </a:r>
            <a:r>
              <a:rPr lang="fr-FR" dirty="0" smtClean="0"/>
              <a:t> </a:t>
            </a:r>
            <a:r>
              <a:rPr lang="fr-FR" dirty="0" err="1" smtClean="0"/>
              <a:t>letter</a:t>
            </a:r>
            <a:r>
              <a:rPr lang="fr-FR" dirty="0" smtClean="0"/>
              <a:t> </a:t>
            </a:r>
            <a:r>
              <a:rPr lang="fr-FR" dirty="0" err="1" smtClean="0"/>
              <a:t>then</a:t>
            </a:r>
            <a:r>
              <a:rPr lang="fr-FR" dirty="0" smtClean="0"/>
              <a:t> </a:t>
            </a:r>
            <a:r>
              <a:rPr lang="fr-FR" dirty="0" err="1" smtClean="0"/>
              <a:t>its</a:t>
            </a:r>
            <a:r>
              <a:rPr lang="fr-FR" dirty="0" smtClean="0"/>
              <a:t> </a:t>
            </a:r>
            <a:r>
              <a:rPr lang="fr-FR" dirty="0" err="1" smtClean="0"/>
              <a:t>sequence</a:t>
            </a:r>
            <a:r>
              <a:rPr lang="fr-FR" dirty="0" smtClean="0"/>
              <a:t> in the verse </a:t>
            </a:r>
            <a:r>
              <a:rPr lang="fr-FR" dirty="0" err="1" smtClean="0"/>
              <a:t>we</a:t>
            </a:r>
            <a:r>
              <a:rPr lang="fr-FR" dirty="0" smtClean="0"/>
              <a:t> </a:t>
            </a:r>
            <a:r>
              <a:rPr lang="fr-FR" dirty="0" err="1" smtClean="0"/>
              <a:t>will</a:t>
            </a:r>
            <a:r>
              <a:rPr lang="fr-FR" dirty="0" smtClean="0"/>
              <a:t> </a:t>
            </a:r>
            <a:r>
              <a:rPr lang="fr-FR" dirty="0" err="1" smtClean="0"/>
              <a:t>get</a:t>
            </a:r>
            <a:r>
              <a:rPr lang="fr-FR" dirty="0" smtClean="0"/>
              <a:t> a 62-digit </a:t>
            </a:r>
            <a:r>
              <a:rPr lang="fr-FR" dirty="0" err="1" smtClean="0"/>
              <a:t>number</a:t>
            </a:r>
            <a:r>
              <a:rPr lang="fr-FR" dirty="0" smtClean="0"/>
              <a:t> d/19</a:t>
            </a:r>
          </a:p>
          <a:p>
            <a:pPr>
              <a:buFont typeface="Wingdings 2" pitchFamily="18" charset="2"/>
              <a:buNone/>
            </a:pPr>
            <a:r>
              <a:rPr lang="fr-FR" dirty="0" smtClean="0"/>
              <a:t>2</a:t>
            </a:r>
            <a:r>
              <a:rPr lang="fr-FR" dirty="0" smtClean="0">
                <a:solidFill>
                  <a:srgbClr val="FF0000"/>
                </a:solidFill>
              </a:rPr>
              <a:t>1</a:t>
            </a:r>
            <a:r>
              <a:rPr lang="fr-FR" dirty="0" smtClean="0"/>
              <a:t> 40</a:t>
            </a:r>
            <a:r>
              <a:rPr lang="fr-FR" dirty="0" smtClean="0">
                <a:solidFill>
                  <a:srgbClr val="FF0000"/>
                </a:solidFill>
              </a:rPr>
              <a:t>2</a:t>
            </a:r>
            <a:r>
              <a:rPr lang="fr-FR" dirty="0" smtClean="0"/>
              <a:t> 60</a:t>
            </a:r>
            <a:r>
              <a:rPr lang="fr-FR" dirty="0" smtClean="0">
                <a:solidFill>
                  <a:srgbClr val="FF0000"/>
                </a:solidFill>
              </a:rPr>
              <a:t>3</a:t>
            </a:r>
            <a:r>
              <a:rPr lang="fr-FR" dirty="0" smtClean="0"/>
              <a:t> 1</a:t>
            </a:r>
            <a:r>
              <a:rPr lang="fr-FR" dirty="0" smtClean="0">
                <a:solidFill>
                  <a:srgbClr val="FF0000"/>
                </a:solidFill>
              </a:rPr>
              <a:t>4</a:t>
            </a:r>
            <a:r>
              <a:rPr lang="fr-FR" dirty="0" smtClean="0"/>
              <a:t> 30</a:t>
            </a:r>
            <a:r>
              <a:rPr lang="fr-FR" dirty="0" smtClean="0">
                <a:solidFill>
                  <a:srgbClr val="FF0000"/>
                </a:solidFill>
              </a:rPr>
              <a:t>5</a:t>
            </a:r>
            <a:r>
              <a:rPr lang="fr-FR" dirty="0" smtClean="0"/>
              <a:t> 30</a:t>
            </a:r>
            <a:r>
              <a:rPr lang="fr-FR" dirty="0" smtClean="0">
                <a:solidFill>
                  <a:srgbClr val="FF0000"/>
                </a:solidFill>
              </a:rPr>
              <a:t>6</a:t>
            </a:r>
            <a:r>
              <a:rPr lang="fr-FR" dirty="0" smtClean="0"/>
              <a:t> 5</a:t>
            </a:r>
            <a:r>
              <a:rPr lang="fr-FR" dirty="0" smtClean="0">
                <a:solidFill>
                  <a:srgbClr val="FF0000"/>
                </a:solidFill>
              </a:rPr>
              <a:t>7</a:t>
            </a:r>
            <a:r>
              <a:rPr lang="fr-FR" dirty="0" smtClean="0"/>
              <a:t>  1</a:t>
            </a:r>
            <a:r>
              <a:rPr lang="fr-FR" dirty="0" smtClean="0">
                <a:solidFill>
                  <a:srgbClr val="FF0000"/>
                </a:solidFill>
              </a:rPr>
              <a:t>8</a:t>
            </a:r>
            <a:r>
              <a:rPr lang="fr-FR" dirty="0" smtClean="0"/>
              <a:t> 30</a:t>
            </a:r>
            <a:r>
              <a:rPr lang="fr-FR" dirty="0" smtClean="0">
                <a:solidFill>
                  <a:srgbClr val="FF0000"/>
                </a:solidFill>
              </a:rPr>
              <a:t>9</a:t>
            </a:r>
            <a:r>
              <a:rPr lang="fr-FR" dirty="0" smtClean="0"/>
              <a:t> 200</a:t>
            </a:r>
            <a:r>
              <a:rPr lang="fr-FR" dirty="0" smtClean="0">
                <a:solidFill>
                  <a:srgbClr val="FF0000"/>
                </a:solidFill>
              </a:rPr>
              <a:t>10</a:t>
            </a:r>
            <a:r>
              <a:rPr lang="fr-FR" dirty="0" smtClean="0"/>
              <a:t> 8</a:t>
            </a:r>
            <a:r>
              <a:rPr lang="fr-FR" dirty="0" smtClean="0">
                <a:solidFill>
                  <a:srgbClr val="FF0000"/>
                </a:solidFill>
              </a:rPr>
              <a:t>11</a:t>
            </a:r>
            <a:r>
              <a:rPr lang="fr-FR" dirty="0" smtClean="0"/>
              <a:t> 40</a:t>
            </a:r>
            <a:r>
              <a:rPr lang="fr-FR" dirty="0" smtClean="0">
                <a:solidFill>
                  <a:srgbClr val="FF0000"/>
                </a:solidFill>
              </a:rPr>
              <a:t>12</a:t>
            </a:r>
            <a:r>
              <a:rPr lang="fr-FR" dirty="0" smtClean="0"/>
              <a:t> 50</a:t>
            </a:r>
            <a:r>
              <a:rPr lang="fr-FR" dirty="0" smtClean="0">
                <a:solidFill>
                  <a:srgbClr val="FF0000"/>
                </a:solidFill>
              </a:rPr>
              <a:t>13</a:t>
            </a:r>
            <a:r>
              <a:rPr lang="fr-FR" dirty="0" smtClean="0"/>
              <a:t> 1</a:t>
            </a:r>
            <a:r>
              <a:rPr lang="fr-FR" dirty="0" smtClean="0">
                <a:solidFill>
                  <a:srgbClr val="FF0000"/>
                </a:solidFill>
              </a:rPr>
              <a:t>14</a:t>
            </a:r>
            <a:r>
              <a:rPr lang="fr-FR" dirty="0" smtClean="0"/>
              <a:t> 30</a:t>
            </a:r>
            <a:r>
              <a:rPr lang="fr-FR" dirty="0" smtClean="0">
                <a:solidFill>
                  <a:srgbClr val="FF0000"/>
                </a:solidFill>
              </a:rPr>
              <a:t>15</a:t>
            </a:r>
            <a:r>
              <a:rPr lang="fr-FR" dirty="0" smtClean="0"/>
              <a:t> 200</a:t>
            </a:r>
            <a:r>
              <a:rPr lang="fr-FR" dirty="0" smtClean="0">
                <a:solidFill>
                  <a:srgbClr val="FF0000"/>
                </a:solidFill>
              </a:rPr>
              <a:t>16</a:t>
            </a:r>
            <a:r>
              <a:rPr lang="fr-FR" dirty="0" smtClean="0"/>
              <a:t> 8</a:t>
            </a:r>
            <a:r>
              <a:rPr lang="fr-FR" dirty="0" smtClean="0">
                <a:solidFill>
                  <a:srgbClr val="FF0000"/>
                </a:solidFill>
              </a:rPr>
              <a:t>17</a:t>
            </a:r>
            <a:r>
              <a:rPr lang="fr-FR" dirty="0" smtClean="0"/>
              <a:t> 10</a:t>
            </a:r>
            <a:r>
              <a:rPr lang="fr-FR" dirty="0" smtClean="0">
                <a:solidFill>
                  <a:srgbClr val="FF0000"/>
                </a:solidFill>
              </a:rPr>
              <a:t>18</a:t>
            </a:r>
            <a:r>
              <a:rPr lang="fr-FR" dirty="0" smtClean="0"/>
              <a:t> 40</a:t>
            </a:r>
            <a:r>
              <a:rPr lang="fr-FR" dirty="0" smtClean="0">
                <a:solidFill>
                  <a:srgbClr val="FF0000"/>
                </a:solidFill>
              </a:rPr>
              <a:t>19</a:t>
            </a:r>
            <a:r>
              <a:rPr lang="fr-FR" dirty="0" smtClean="0"/>
              <a:t>  </a:t>
            </a:r>
          </a:p>
          <a:p>
            <a:pPr>
              <a:buFont typeface="Wingdings 2" pitchFamily="18" charset="2"/>
              <a:buNone/>
            </a:pPr>
            <a:r>
              <a:rPr lang="fr-FR" dirty="0" smtClean="0"/>
              <a:t>Not </a:t>
            </a:r>
            <a:r>
              <a:rPr lang="fr-FR" dirty="0" err="1" smtClean="0"/>
              <a:t>only</a:t>
            </a:r>
            <a:r>
              <a:rPr lang="fr-FR" dirty="0" smtClean="0"/>
              <a:t> </a:t>
            </a:r>
            <a:r>
              <a:rPr lang="fr-FR" dirty="0" err="1" smtClean="0"/>
              <a:t>this</a:t>
            </a:r>
            <a:r>
              <a:rPr lang="fr-FR" dirty="0" smtClean="0"/>
              <a:t> </a:t>
            </a:r>
            <a:r>
              <a:rPr lang="fr-FR" dirty="0" err="1" smtClean="0"/>
              <a:t>concerning</a:t>
            </a:r>
            <a:r>
              <a:rPr lang="fr-FR" dirty="0" smtClean="0"/>
              <a:t> </a:t>
            </a:r>
            <a:r>
              <a:rPr lang="fr-FR" dirty="0" err="1" smtClean="0"/>
              <a:t>that</a:t>
            </a:r>
            <a:r>
              <a:rPr lang="fr-FR" dirty="0" smtClean="0"/>
              <a:t> verse </a:t>
            </a:r>
            <a:r>
              <a:rPr lang="fr-FR" dirty="0" err="1" smtClean="0"/>
              <a:t>also</a:t>
            </a:r>
            <a:r>
              <a:rPr lang="fr-FR" dirty="0" smtClean="0"/>
              <a:t> if </a:t>
            </a:r>
            <a:r>
              <a:rPr lang="fr-FR" dirty="0" err="1" smtClean="0"/>
              <a:t>we</a:t>
            </a:r>
            <a:r>
              <a:rPr lang="fr-FR" dirty="0" smtClean="0"/>
              <a:t> count the </a:t>
            </a:r>
            <a:r>
              <a:rPr lang="fr-FR" dirty="0" err="1" smtClean="0"/>
              <a:t>frequency</a:t>
            </a:r>
            <a:r>
              <a:rPr lang="fr-FR" dirty="0" smtClean="0"/>
              <a:t> of </a:t>
            </a:r>
            <a:r>
              <a:rPr lang="fr-FR" dirty="0" err="1" smtClean="0"/>
              <a:t>each</a:t>
            </a:r>
            <a:r>
              <a:rPr lang="fr-FR" dirty="0" smtClean="0"/>
              <a:t> </a:t>
            </a:r>
            <a:r>
              <a:rPr lang="fr-FR" dirty="0" err="1" smtClean="0"/>
              <a:t>word</a:t>
            </a:r>
            <a:r>
              <a:rPr lang="fr-FR" dirty="0" smtClean="0"/>
              <a:t> </a:t>
            </a:r>
            <a:r>
              <a:rPr lang="fr-FR" dirty="0" err="1" smtClean="0"/>
              <a:t>throughout</a:t>
            </a:r>
            <a:r>
              <a:rPr lang="fr-FR" dirty="0" smtClean="0"/>
              <a:t> the book the </a:t>
            </a:r>
            <a:r>
              <a:rPr lang="fr-FR" dirty="0" err="1" smtClean="0"/>
              <a:t>found</a:t>
            </a:r>
            <a:r>
              <a:rPr lang="fr-FR" dirty="0" smtClean="0"/>
              <a:t> </a:t>
            </a:r>
            <a:r>
              <a:rPr lang="fr-FR" dirty="0" err="1" smtClean="0"/>
              <a:t>numbers</a:t>
            </a:r>
            <a:r>
              <a:rPr lang="fr-FR" dirty="0" smtClean="0"/>
              <a:t> are divisible by 19 </a:t>
            </a:r>
          </a:p>
          <a:p>
            <a:pPr>
              <a:buFont typeface="Wingdings 2" pitchFamily="18" charset="2"/>
              <a:buNone/>
            </a:pPr>
            <a:r>
              <a:rPr lang="fr-FR" dirty="0" smtClean="0"/>
              <a:t>First </a:t>
            </a:r>
            <a:r>
              <a:rPr lang="fr-FR" dirty="0" err="1" smtClean="0"/>
              <a:t>word</a:t>
            </a:r>
            <a:r>
              <a:rPr lang="fr-FR" dirty="0" smtClean="0"/>
              <a:t> </a:t>
            </a:r>
            <a:r>
              <a:rPr lang="fr-FR" dirty="0" err="1" smtClean="0"/>
              <a:t>is</a:t>
            </a:r>
            <a:r>
              <a:rPr lang="fr-FR" dirty="0" smtClean="0"/>
              <a:t> </a:t>
            </a:r>
            <a:r>
              <a:rPr lang="fr-FR" dirty="0" err="1" smtClean="0"/>
              <a:t>repeated</a:t>
            </a:r>
            <a:r>
              <a:rPr lang="fr-FR" dirty="0" smtClean="0"/>
              <a:t> 19 times 19 </a:t>
            </a:r>
            <a:r>
              <a:rPr lang="fr-FR" dirty="0" err="1" smtClean="0"/>
              <a:t>is</a:t>
            </a:r>
            <a:r>
              <a:rPr lang="fr-FR" dirty="0" smtClean="0"/>
              <a:t> divisible by 19</a:t>
            </a:r>
          </a:p>
          <a:p>
            <a:pPr>
              <a:buFont typeface="Wingdings 2" pitchFamily="18" charset="2"/>
              <a:buNone/>
            </a:pPr>
            <a:r>
              <a:rPr lang="fr-FR" dirty="0" smtClean="0"/>
              <a:t>Second </a:t>
            </a:r>
            <a:r>
              <a:rPr lang="fr-FR" dirty="0" err="1" smtClean="0"/>
              <a:t>word</a:t>
            </a:r>
            <a:r>
              <a:rPr lang="fr-FR" dirty="0" smtClean="0"/>
              <a:t> </a:t>
            </a:r>
            <a:r>
              <a:rPr lang="fr-FR" dirty="0" err="1" smtClean="0"/>
              <a:t>is</a:t>
            </a:r>
            <a:r>
              <a:rPr lang="fr-FR" dirty="0" smtClean="0"/>
              <a:t> </a:t>
            </a:r>
            <a:r>
              <a:rPr lang="fr-FR" dirty="0" err="1" smtClean="0"/>
              <a:t>repeated</a:t>
            </a:r>
            <a:r>
              <a:rPr lang="fr-FR" dirty="0" smtClean="0"/>
              <a:t> 2698 times 2698 </a:t>
            </a:r>
            <a:r>
              <a:rPr lang="fr-FR" dirty="0" err="1" smtClean="0"/>
              <a:t>is</a:t>
            </a:r>
            <a:r>
              <a:rPr lang="fr-FR" dirty="0" smtClean="0"/>
              <a:t> divisible by 19</a:t>
            </a:r>
          </a:p>
          <a:p>
            <a:pPr>
              <a:buFont typeface="Wingdings 2" pitchFamily="18" charset="2"/>
              <a:buNone/>
            </a:pPr>
            <a:r>
              <a:rPr lang="fr-FR" dirty="0" err="1" smtClean="0"/>
              <a:t>Third</a:t>
            </a:r>
            <a:r>
              <a:rPr lang="fr-FR" dirty="0" smtClean="0"/>
              <a:t> </a:t>
            </a:r>
            <a:r>
              <a:rPr lang="fr-FR" dirty="0" err="1" smtClean="0"/>
              <a:t>word</a:t>
            </a:r>
            <a:r>
              <a:rPr lang="fr-FR" dirty="0" smtClean="0"/>
              <a:t> </a:t>
            </a:r>
            <a:r>
              <a:rPr lang="fr-FR" dirty="0" err="1" smtClean="0"/>
              <a:t>is</a:t>
            </a:r>
            <a:r>
              <a:rPr lang="fr-FR" dirty="0" smtClean="0"/>
              <a:t> </a:t>
            </a:r>
            <a:r>
              <a:rPr lang="fr-FR" dirty="0" err="1" smtClean="0"/>
              <a:t>repeated</a:t>
            </a:r>
            <a:r>
              <a:rPr lang="fr-FR" dirty="0" smtClean="0"/>
              <a:t> 57 times 57   </a:t>
            </a:r>
            <a:r>
              <a:rPr lang="fr-FR" dirty="0" err="1" smtClean="0"/>
              <a:t>is</a:t>
            </a:r>
            <a:r>
              <a:rPr lang="fr-FR" dirty="0" smtClean="0"/>
              <a:t> divisible by 19</a:t>
            </a:r>
          </a:p>
          <a:p>
            <a:pPr>
              <a:buFont typeface="Wingdings 2" pitchFamily="18" charset="2"/>
              <a:buNone/>
            </a:pPr>
            <a:r>
              <a:rPr lang="fr-FR" dirty="0" err="1" smtClean="0"/>
              <a:t>Fourth</a:t>
            </a:r>
            <a:r>
              <a:rPr lang="fr-FR" dirty="0" smtClean="0"/>
              <a:t> </a:t>
            </a:r>
            <a:r>
              <a:rPr lang="fr-FR" dirty="0" err="1" smtClean="0"/>
              <a:t>word</a:t>
            </a:r>
            <a:r>
              <a:rPr lang="fr-FR" dirty="0" smtClean="0"/>
              <a:t> </a:t>
            </a:r>
            <a:r>
              <a:rPr lang="fr-FR" dirty="0" err="1" smtClean="0"/>
              <a:t>is</a:t>
            </a:r>
            <a:r>
              <a:rPr lang="fr-FR" dirty="0" smtClean="0"/>
              <a:t> </a:t>
            </a:r>
            <a:r>
              <a:rPr lang="fr-FR" dirty="0" err="1" smtClean="0"/>
              <a:t>repeated</a:t>
            </a:r>
            <a:r>
              <a:rPr lang="fr-FR" dirty="0" smtClean="0"/>
              <a:t> 114 times 114   </a:t>
            </a:r>
            <a:r>
              <a:rPr lang="fr-FR" dirty="0" err="1" smtClean="0"/>
              <a:t>is</a:t>
            </a:r>
            <a:r>
              <a:rPr lang="fr-FR" dirty="0" smtClean="0"/>
              <a:t> divisible by 19</a:t>
            </a:r>
          </a:p>
          <a:p>
            <a:pPr>
              <a:buFont typeface="Wingdings 2" pitchFamily="18" charset="2"/>
              <a:buNone/>
            </a:pPr>
            <a:r>
              <a:rPr lang="fr-FR" dirty="0" smtClean="0"/>
              <a:t>The </a:t>
            </a:r>
            <a:r>
              <a:rPr lang="fr-FR" dirty="0" err="1" smtClean="0"/>
              <a:t>sum</a:t>
            </a:r>
            <a:r>
              <a:rPr lang="fr-FR" dirty="0" smtClean="0"/>
              <a:t> of quotients as </a:t>
            </a:r>
            <a:r>
              <a:rPr lang="fr-FR" dirty="0" err="1" smtClean="0"/>
              <a:t>well</a:t>
            </a:r>
            <a:r>
              <a:rPr lang="fr-FR" dirty="0" smtClean="0"/>
              <a:t> </a:t>
            </a:r>
            <a:r>
              <a:rPr lang="fr-FR" dirty="0" err="1" smtClean="0"/>
              <a:t>is</a:t>
            </a:r>
            <a:r>
              <a:rPr lang="fr-FR" dirty="0" smtClean="0"/>
              <a:t> divisible by 19</a:t>
            </a:r>
          </a:p>
          <a:p>
            <a:pPr>
              <a:buFont typeface="Wingdings 2" pitchFamily="18" charset="2"/>
              <a:buNone/>
            </a:pPr>
            <a:r>
              <a:rPr lang="fr-FR" dirty="0" smtClean="0"/>
              <a:t>(1+ 142+ 3+6) = 152 d/19</a:t>
            </a:r>
          </a:p>
          <a:p>
            <a:pPr>
              <a:buFont typeface="Wingdings 2" pitchFamily="18" charset="2"/>
              <a:buNone/>
            </a:pPr>
            <a:endParaRPr lang="fr-FR" dirty="0" smtClean="0"/>
          </a:p>
          <a:p>
            <a:pPr>
              <a:buFont typeface="Wingdings 2" pitchFamily="18" charset="2"/>
              <a:buNone/>
            </a:pPr>
            <a:endParaRPr lang="fr-FR" dirty="0" smtClean="0"/>
          </a:p>
        </p:txBody>
      </p:sp>
    </p:spTree>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contenu 1"/>
          <p:cNvSpPr>
            <a:spLocks noGrp="1"/>
          </p:cNvSpPr>
          <p:nvPr>
            <p:ph idx="1"/>
          </p:nvPr>
        </p:nvSpPr>
        <p:spPr>
          <a:xfrm>
            <a:off x="457200" y="857232"/>
            <a:ext cx="8229600" cy="5857916"/>
          </a:xfrm>
        </p:spPr>
        <p:txBody>
          <a:bodyPr/>
          <a:lstStyle/>
          <a:p>
            <a:r>
              <a:rPr lang="en-US" dirty="0" smtClean="0"/>
              <a:t>Inviting readers to go back to source texts to find out the real </a:t>
            </a:r>
            <a:r>
              <a:rPr lang="en-US" dirty="0" err="1" smtClean="0"/>
              <a:t>flavour</a:t>
            </a:r>
            <a:r>
              <a:rPr lang="en-US" dirty="0" smtClean="0"/>
              <a:t> of these works this would help people to learn new languages and be opened on other cultures</a:t>
            </a:r>
            <a:endParaRPr lang="fr-FR" dirty="0" smtClean="0"/>
          </a:p>
          <a:p>
            <a:pPr lvl="0"/>
            <a:r>
              <a:rPr lang="en-US" dirty="0" smtClean="0"/>
              <a:t>Lack of a general theory that covers every genre of texts in Literary translation, so a general theory of translation is always needed </a:t>
            </a:r>
          </a:p>
          <a:p>
            <a:pPr lvl="0"/>
            <a:r>
              <a:rPr lang="en-US" dirty="0" smtClean="0"/>
              <a:t> All the previous translation theories were made and based on human speech and can’t deal with the word of God which is beyond the human linguistic capacity and exceed the human artistic imagination</a:t>
            </a:r>
            <a:endParaRPr lang="fr-FR" dirty="0" smtClean="0"/>
          </a:p>
          <a:p>
            <a:endParaRPr lang="fr-FR" dirty="0"/>
          </a:p>
        </p:txBody>
      </p:sp>
      <p:sp>
        <p:nvSpPr>
          <p:cNvPr id="3" name="Titre 2"/>
          <p:cNvSpPr>
            <a:spLocks noGrp="1"/>
          </p:cNvSpPr>
          <p:nvPr>
            <p:ph type="title"/>
          </p:nvPr>
        </p:nvSpPr>
        <p:spPr>
          <a:xfrm>
            <a:off x="457200" y="152400"/>
            <a:ext cx="8229600" cy="633394"/>
          </a:xfrm>
        </p:spPr>
        <p:txBody>
          <a:bodyPr>
            <a:normAutofit fontScale="90000"/>
          </a:bodyPr>
          <a:lstStyle/>
          <a:p>
            <a:pPr>
              <a:defRPr/>
            </a:pPr>
            <a:r>
              <a:rPr lang="fr-FR" dirty="0" smtClean="0">
                <a:solidFill>
                  <a:schemeClr val="tx1"/>
                </a:solidFill>
              </a:rPr>
              <a:t>Conclusion</a:t>
            </a:r>
            <a:endParaRPr lang="fr-FR" dirty="0">
              <a:solidFill>
                <a:schemeClr val="tx1"/>
              </a:solidFill>
            </a:endParaRPr>
          </a:p>
        </p:txBody>
      </p:sp>
    </p:spTree>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857264"/>
            <a:ext cx="8229600" cy="4572000"/>
          </a:xfrm>
        </p:spPr>
        <p:txBody>
          <a:bodyPr/>
          <a:lstStyle/>
          <a:p>
            <a:pPr algn="ctr">
              <a:buNone/>
            </a:pPr>
            <a:endParaRPr lang="fr-FR" sz="9600" dirty="0" smtClean="0">
              <a:solidFill>
                <a:srgbClr val="0000FF"/>
              </a:solidFill>
            </a:endParaRPr>
          </a:p>
          <a:p>
            <a:pPr algn="ctr">
              <a:buNone/>
            </a:pPr>
            <a:r>
              <a:rPr lang="fr-FR" sz="9600" dirty="0" err="1" smtClean="0">
                <a:solidFill>
                  <a:srgbClr val="0000FF"/>
                </a:solidFill>
              </a:rPr>
              <a:t>Thank</a:t>
            </a:r>
            <a:r>
              <a:rPr lang="fr-FR" sz="9600" dirty="0" smtClean="0">
                <a:solidFill>
                  <a:srgbClr val="0000FF"/>
                </a:solidFill>
              </a:rPr>
              <a:t> </a:t>
            </a:r>
            <a:r>
              <a:rPr lang="fr-FR" sz="9600" dirty="0" err="1" smtClean="0">
                <a:solidFill>
                  <a:srgbClr val="0000FF"/>
                </a:solidFill>
              </a:rPr>
              <a:t>you</a:t>
            </a:r>
            <a:r>
              <a:rPr lang="fr-FR" sz="9600" dirty="0" smtClean="0">
                <a:solidFill>
                  <a:srgbClr val="0000FF"/>
                </a:solidFill>
              </a:rPr>
              <a:t> </a:t>
            </a:r>
            <a:endParaRPr lang="fr-FR" sz="9600" dirty="0">
              <a:solidFill>
                <a:srgbClr val="0000FF"/>
              </a:solidFill>
            </a:endParaRPr>
          </a:p>
        </p:txBody>
      </p:sp>
    </p:spTree>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E7CA102B538F4EB2841DC7BF28031F" ma:contentTypeVersion="1" ma:contentTypeDescription="Utwórz nowy dokument." ma:contentTypeScope="" ma:versionID="782e689747839718d5bf0eb7aaa505ae">
  <xsd:schema xmlns:xsd="http://www.w3.org/2001/XMLSchema" xmlns:p="http://schemas.microsoft.com/office/2006/metadata/properties" xmlns:ns1="http://schemas.microsoft.com/sharepoint/v3" xmlns:ns2="9c65cb73-599d-4c42-b959-2974fafc73a2" targetNamespace="http://schemas.microsoft.com/office/2006/metadata/properties" ma:root="true" ma:fieldsID="d7ed9addc02fa4ef5279fa8349138046" ns1:_="" ns2:_="">
    <xsd:import namespace="http://schemas.microsoft.com/sharepoint/v3"/>
    <xsd:import namespace="9c65cb73-599d-4c42-b959-2974fafc73a2"/>
    <xsd:element name="properties">
      <xsd:complexType>
        <xsd:sequence>
          <xsd:element name="documentManagement">
            <xsd:complexType>
              <xsd:all>
                <xsd:element ref="ns2:Description" minOccurs="0"/>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9" nillable="true" ma:displayName="Planowana data rozpoczęcia" ma:description="" ma:hidden="true" ma:internalName="PublishingStartDate">
      <xsd:simpleType>
        <xsd:restriction base="dms:Unknown"/>
      </xsd:simpleType>
    </xsd:element>
    <xsd:element name="PublishingExpirationDate" ma:index="10" nillable="true" ma:displayName="Planowana data zakończenia" ma:description="" ma:hidden="true" ma:internalName="PublishingExpirationDate">
      <xsd:simpleType>
        <xsd:restriction base="dms:Unknown"/>
      </xsd:simpleType>
    </xsd:element>
  </xsd:schema>
  <xsd:schema xmlns:xsd="http://www.w3.org/2001/XMLSchema" xmlns:dms="http://schemas.microsoft.com/office/2006/documentManagement/types" targetNamespace="9c65cb73-599d-4c42-b959-2974fafc73a2" elementFormDefault="qualified">
    <xsd:import namespace="http://schemas.microsoft.com/office/2006/documentManagement/types"/>
    <xsd:element name="Description" ma:index="8" nillable="true" ma:displayName="Description" ma:internalName="Description">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ma:readOnly="true"/>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Description xmlns="9c65cb73-599d-4c42-b959-2974fafc73a2"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FE037AE-D206-4DD0-801D-687081385E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c65cb73-599d-4c42-b959-2974fafc73a2"/>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F394FB0-86F9-46C1-824A-44321B16C1D9}">
  <ds:schemaRefs>
    <ds:schemaRef ds:uri="http://schemas.microsoft.com/sharepoint/v3/contenttype/forms"/>
  </ds:schemaRefs>
</ds:datastoreItem>
</file>

<file path=customXml/itemProps3.xml><?xml version="1.0" encoding="utf-8"?>
<ds:datastoreItem xmlns:ds="http://schemas.openxmlformats.org/officeDocument/2006/customXml" ds:itemID="{0FC7EBE1-5740-4C90-9013-6504D8D186F8}">
  <ds:schemaRefs>
    <ds:schemaRef ds:uri="http://schemas.microsoft.com/office/2006/metadata/properties"/>
    <ds:schemaRef ds:uri="9c65cb73-599d-4c42-b959-2974fafc73a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3437</TotalTime>
  <Words>1497</Words>
  <Application>Microsoft Office PowerPoint</Application>
  <PresentationFormat>Affichage à l'écran (4:3)</PresentationFormat>
  <Paragraphs>276</Paragraphs>
  <Slides>28</Slides>
  <Notes>2</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Papier</vt:lpstr>
      <vt:lpstr>Diapositive 1</vt:lpstr>
      <vt:lpstr>Diapositive 2</vt:lpstr>
      <vt:lpstr>Introduction </vt:lpstr>
      <vt:lpstr>Diapositive 4</vt:lpstr>
      <vt:lpstr>Do we translate only the meaning ??</vt:lpstr>
      <vt:lpstr>02 Methodology</vt:lpstr>
      <vt:lpstr>Diapositive 7</vt:lpstr>
      <vt:lpstr>Diapositive 8</vt:lpstr>
      <vt:lpstr>Diapositive 9</vt:lpstr>
      <vt:lpstr>2.2 Poetry:</vt:lpstr>
      <vt:lpstr>Diapositive 11</vt:lpstr>
      <vt:lpstr>Exemple 02</vt:lpstr>
      <vt:lpstr>Exemple 03</vt:lpstr>
      <vt:lpstr>Diapositive 14</vt:lpstr>
      <vt:lpstr>Exemple 04</vt:lpstr>
      <vt:lpstr>Diapositive 16</vt:lpstr>
      <vt:lpstr>Exemple 05</vt:lpstr>
      <vt:lpstr>Exemple 06</vt:lpstr>
      <vt:lpstr>Exemple 07</vt:lpstr>
      <vt:lpstr>2.3 Sacred text </vt:lpstr>
      <vt:lpstr>Abjad Numeral System</vt:lpstr>
      <vt:lpstr>Diapositive 22</vt:lpstr>
      <vt:lpstr>Diapositive 23</vt:lpstr>
      <vt:lpstr>Diapositive 24</vt:lpstr>
      <vt:lpstr>Diapositive 25</vt:lpstr>
      <vt:lpstr>Diapositive 26</vt:lpstr>
      <vt:lpstr>Conclusion</vt:lpstr>
      <vt:lpstr>Diapositive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Administrator</dc:creator>
  <cp:lastModifiedBy>pc swiss</cp:lastModifiedBy>
  <cp:revision>304</cp:revision>
  <cp:lastPrinted>2016-03-14T09:55:00Z</cp:lastPrinted>
  <dcterms:created xsi:type="dcterms:W3CDTF">2016-02-27T17:27:00Z</dcterms:created>
  <dcterms:modified xsi:type="dcterms:W3CDTF">2018-06-02T00:12:25Z</dcterms:modified>
</cp:coreProperties>
</file>